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Lst>
  <p:notesMasterIdLst>
    <p:notesMasterId r:id="rId23"/>
  </p:notesMasterIdLst>
  <p:handoutMasterIdLst>
    <p:handoutMasterId r:id="rId24"/>
  </p:handoutMasterIdLst>
  <p:sldIdLst>
    <p:sldId id="260" r:id="rId5"/>
    <p:sldId id="261" r:id="rId6"/>
    <p:sldId id="342" r:id="rId7"/>
    <p:sldId id="343" r:id="rId8"/>
    <p:sldId id="337" r:id="rId9"/>
    <p:sldId id="346" r:id="rId10"/>
    <p:sldId id="347" r:id="rId11"/>
    <p:sldId id="348" r:id="rId12"/>
    <p:sldId id="338" r:id="rId13"/>
    <p:sldId id="325" r:id="rId14"/>
    <p:sldId id="324" r:id="rId15"/>
    <p:sldId id="323" r:id="rId16"/>
    <p:sldId id="341" r:id="rId17"/>
    <p:sldId id="329" r:id="rId18"/>
    <p:sldId id="330" r:id="rId19"/>
    <p:sldId id="311" r:id="rId20"/>
    <p:sldId id="334" r:id="rId21"/>
    <p:sldId id="259" r:id="rId22"/>
  </p:sldIdLst>
  <p:sldSz cx="12192000" cy="6858000"/>
  <p:notesSz cx="7315200" cy="960120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Deca Serif" panose="02040503050505020204" pitchFamily="18" charset="0"/>
      <p:regular r:id="rId33"/>
      <p:italic r:id="rId34"/>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2" pos="7679"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8E3"/>
    <a:srgbClr val="5C8727"/>
    <a:srgbClr val="5261AC"/>
    <a:srgbClr val="0069AA"/>
    <a:srgbClr val="CCDEEB"/>
    <a:srgbClr val="A3C5DB"/>
    <a:srgbClr val="585250"/>
    <a:srgbClr val="5E99AA"/>
    <a:srgbClr val="78716E"/>
    <a:srgbClr val="6E9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E716F-DB62-471A-A2D8-CC99A83B06F8}" v="2" dt="2021-08-19T17:11:40.960"/>
    <p1510:client id="{67394498-387B-4759-B440-026F09E439D2}" v="3" dt="2021-08-20T13:35:21.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83719" autoAdjust="0"/>
  </p:normalViewPr>
  <p:slideViewPr>
    <p:cSldViewPr snapToGrid="0" showGuides="1">
      <p:cViewPr varScale="1">
        <p:scale>
          <a:sx n="89" d="100"/>
          <a:sy n="89" d="100"/>
        </p:scale>
        <p:origin x="93" y="51"/>
      </p:cViewPr>
      <p:guideLst>
        <p:guide pos="7679"/>
        <p:guide orient="horz"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2" d="100"/>
          <a:sy n="92" d="100"/>
        </p:scale>
        <p:origin x="254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08965-EA27-4923-AA7E-1852C1516913}"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89F39EA1-E315-4E9A-A733-817D0DE1719C}">
      <dgm:prSet/>
      <dgm:spPr/>
      <dgm:t>
        <a:bodyPr/>
        <a:lstStyle/>
        <a:p>
          <a:pPr>
            <a:lnSpc>
              <a:spcPct val="100000"/>
            </a:lnSpc>
            <a:defRPr cap="all"/>
          </a:pPr>
          <a:r>
            <a:rPr lang="en-US"/>
            <a:t>Relationships</a:t>
          </a:r>
        </a:p>
      </dgm:t>
    </dgm:pt>
    <dgm:pt modelId="{743EB506-4C2A-48EC-B959-1B7FE0CF967C}" type="parTrans" cxnId="{4066FC48-9DCB-45BA-9EDF-535C713FE869}">
      <dgm:prSet/>
      <dgm:spPr/>
      <dgm:t>
        <a:bodyPr/>
        <a:lstStyle/>
        <a:p>
          <a:endParaRPr lang="en-US"/>
        </a:p>
      </dgm:t>
    </dgm:pt>
    <dgm:pt modelId="{2922AA6A-2368-4C1B-8778-1C4609DE8247}" type="sibTrans" cxnId="{4066FC48-9DCB-45BA-9EDF-535C713FE869}">
      <dgm:prSet/>
      <dgm:spPr/>
      <dgm:t>
        <a:bodyPr/>
        <a:lstStyle/>
        <a:p>
          <a:endParaRPr lang="en-US"/>
        </a:p>
      </dgm:t>
    </dgm:pt>
    <dgm:pt modelId="{E3C0EC6D-6F1F-436B-AD9E-FDACBE6334B9}">
      <dgm:prSet/>
      <dgm:spPr/>
      <dgm:t>
        <a:bodyPr/>
        <a:lstStyle/>
        <a:p>
          <a:pPr>
            <a:lnSpc>
              <a:spcPct val="100000"/>
            </a:lnSpc>
            <a:defRPr cap="all"/>
          </a:pPr>
          <a:r>
            <a:rPr lang="en-US"/>
            <a:t>Values</a:t>
          </a:r>
        </a:p>
      </dgm:t>
    </dgm:pt>
    <dgm:pt modelId="{6530531E-75E9-4517-BFEE-C3B2CE6C78B5}" type="parTrans" cxnId="{DF3E256E-4F8B-4BB9-97E8-C63B58AB7657}">
      <dgm:prSet/>
      <dgm:spPr/>
      <dgm:t>
        <a:bodyPr/>
        <a:lstStyle/>
        <a:p>
          <a:endParaRPr lang="en-US"/>
        </a:p>
      </dgm:t>
    </dgm:pt>
    <dgm:pt modelId="{DAF8BE52-A8D5-435A-8D10-A4150ED7191F}" type="sibTrans" cxnId="{DF3E256E-4F8B-4BB9-97E8-C63B58AB7657}">
      <dgm:prSet/>
      <dgm:spPr/>
      <dgm:t>
        <a:bodyPr/>
        <a:lstStyle/>
        <a:p>
          <a:endParaRPr lang="en-US"/>
        </a:p>
      </dgm:t>
    </dgm:pt>
    <dgm:pt modelId="{698E62D1-68F8-4D50-A471-82B4E35BC563}">
      <dgm:prSet/>
      <dgm:spPr/>
      <dgm:t>
        <a:bodyPr/>
        <a:lstStyle/>
        <a:p>
          <a:pPr>
            <a:lnSpc>
              <a:spcPct val="100000"/>
            </a:lnSpc>
            <a:defRPr cap="all"/>
          </a:pPr>
          <a:r>
            <a:rPr lang="en-US"/>
            <a:t>Resources</a:t>
          </a:r>
        </a:p>
      </dgm:t>
    </dgm:pt>
    <dgm:pt modelId="{DB66EC82-2559-4716-80E5-A0A9E9F3527D}" type="parTrans" cxnId="{826B7BF8-51FF-4DF4-A5F8-4945A1E6E250}">
      <dgm:prSet/>
      <dgm:spPr/>
      <dgm:t>
        <a:bodyPr/>
        <a:lstStyle/>
        <a:p>
          <a:endParaRPr lang="en-US"/>
        </a:p>
      </dgm:t>
    </dgm:pt>
    <dgm:pt modelId="{EED1B4B9-2628-4F04-9DD2-551F6A96A17E}" type="sibTrans" cxnId="{826B7BF8-51FF-4DF4-A5F8-4945A1E6E250}">
      <dgm:prSet/>
      <dgm:spPr/>
      <dgm:t>
        <a:bodyPr/>
        <a:lstStyle/>
        <a:p>
          <a:endParaRPr lang="en-US"/>
        </a:p>
      </dgm:t>
    </dgm:pt>
    <dgm:pt modelId="{EDCA92C3-D13D-408A-9335-D13E790AA86E}" type="pres">
      <dgm:prSet presAssocID="{9CF08965-EA27-4923-AA7E-1852C1516913}" presName="root" presStyleCnt="0">
        <dgm:presLayoutVars>
          <dgm:dir/>
          <dgm:resizeHandles val="exact"/>
        </dgm:presLayoutVars>
      </dgm:prSet>
      <dgm:spPr/>
    </dgm:pt>
    <dgm:pt modelId="{93C9449E-CD2B-4781-9086-3CE37A078474}" type="pres">
      <dgm:prSet presAssocID="{89F39EA1-E315-4E9A-A733-817D0DE1719C}" presName="compNode" presStyleCnt="0"/>
      <dgm:spPr/>
    </dgm:pt>
    <dgm:pt modelId="{A2881015-EBB7-42FF-9AFB-D3FEF2C0EA3F}" type="pres">
      <dgm:prSet presAssocID="{89F39EA1-E315-4E9A-A733-817D0DE1719C}" presName="iconBgRect" presStyleLbl="bgShp" presStyleIdx="0" presStyleCnt="3"/>
      <dgm:spPr/>
    </dgm:pt>
    <dgm:pt modelId="{E107155C-062F-49A9-B63F-FC27048D6333}" type="pres">
      <dgm:prSet presAssocID="{89F39EA1-E315-4E9A-A733-817D0DE171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66C018B8-CE4D-423C-B531-6B2C2259AE91}" type="pres">
      <dgm:prSet presAssocID="{89F39EA1-E315-4E9A-A733-817D0DE1719C}" presName="spaceRect" presStyleCnt="0"/>
      <dgm:spPr/>
    </dgm:pt>
    <dgm:pt modelId="{4AFC1EEA-95DE-44CF-ACAB-8CBA3BDB5AF6}" type="pres">
      <dgm:prSet presAssocID="{89F39EA1-E315-4E9A-A733-817D0DE1719C}" presName="textRect" presStyleLbl="revTx" presStyleIdx="0" presStyleCnt="3">
        <dgm:presLayoutVars>
          <dgm:chMax val="1"/>
          <dgm:chPref val="1"/>
        </dgm:presLayoutVars>
      </dgm:prSet>
      <dgm:spPr/>
    </dgm:pt>
    <dgm:pt modelId="{8B63AA39-DF9D-40D4-BC7B-6CE17C50A218}" type="pres">
      <dgm:prSet presAssocID="{2922AA6A-2368-4C1B-8778-1C4609DE8247}" presName="sibTrans" presStyleCnt="0"/>
      <dgm:spPr/>
    </dgm:pt>
    <dgm:pt modelId="{C8161547-0D13-4D50-ACFD-AE6C3E279C0C}" type="pres">
      <dgm:prSet presAssocID="{E3C0EC6D-6F1F-436B-AD9E-FDACBE6334B9}" presName="compNode" presStyleCnt="0"/>
      <dgm:spPr/>
    </dgm:pt>
    <dgm:pt modelId="{5FF46BA2-CE57-4524-995D-D319A980543B}" type="pres">
      <dgm:prSet presAssocID="{E3C0EC6D-6F1F-436B-AD9E-FDACBE6334B9}" presName="iconBgRect" presStyleLbl="bgShp" presStyleIdx="1" presStyleCnt="3"/>
      <dgm:spPr/>
    </dgm:pt>
    <dgm:pt modelId="{53D4D198-4F01-492B-9C89-F7CF4C75FC31}" type="pres">
      <dgm:prSet presAssocID="{E3C0EC6D-6F1F-436B-AD9E-FDACBE6334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9DB3F185-D839-4983-9C74-4EFF75A358EF}" type="pres">
      <dgm:prSet presAssocID="{E3C0EC6D-6F1F-436B-AD9E-FDACBE6334B9}" presName="spaceRect" presStyleCnt="0"/>
      <dgm:spPr/>
    </dgm:pt>
    <dgm:pt modelId="{A9C7AAAA-AF52-477F-9F46-EB1FF77B8058}" type="pres">
      <dgm:prSet presAssocID="{E3C0EC6D-6F1F-436B-AD9E-FDACBE6334B9}" presName="textRect" presStyleLbl="revTx" presStyleIdx="1" presStyleCnt="3">
        <dgm:presLayoutVars>
          <dgm:chMax val="1"/>
          <dgm:chPref val="1"/>
        </dgm:presLayoutVars>
      </dgm:prSet>
      <dgm:spPr/>
    </dgm:pt>
    <dgm:pt modelId="{EFB75A29-E9D1-49CB-B6F6-B75BB52284D0}" type="pres">
      <dgm:prSet presAssocID="{DAF8BE52-A8D5-435A-8D10-A4150ED7191F}" presName="sibTrans" presStyleCnt="0"/>
      <dgm:spPr/>
    </dgm:pt>
    <dgm:pt modelId="{BB19B177-6AD3-44F9-A15D-D954E3B89BA8}" type="pres">
      <dgm:prSet presAssocID="{698E62D1-68F8-4D50-A471-82B4E35BC563}" presName="compNode" presStyleCnt="0"/>
      <dgm:spPr/>
    </dgm:pt>
    <dgm:pt modelId="{B511E39F-67F2-4810-BA8E-8F48BA22B3F8}" type="pres">
      <dgm:prSet presAssocID="{698E62D1-68F8-4D50-A471-82B4E35BC563}" presName="iconBgRect" presStyleLbl="bgShp" presStyleIdx="2" presStyleCnt="3"/>
      <dgm:spPr/>
    </dgm:pt>
    <dgm:pt modelId="{ACB1148E-54FD-4AAF-AF37-0263D75A0D02}" type="pres">
      <dgm:prSet presAssocID="{698E62D1-68F8-4D50-A471-82B4E35BC5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B17865C6-7713-4AF9-A657-A1385D60FA6D}" type="pres">
      <dgm:prSet presAssocID="{698E62D1-68F8-4D50-A471-82B4E35BC563}" presName="spaceRect" presStyleCnt="0"/>
      <dgm:spPr/>
    </dgm:pt>
    <dgm:pt modelId="{B158EC6F-4891-4BB0-B398-D98212E2A08C}" type="pres">
      <dgm:prSet presAssocID="{698E62D1-68F8-4D50-A471-82B4E35BC563}" presName="textRect" presStyleLbl="revTx" presStyleIdx="2" presStyleCnt="3">
        <dgm:presLayoutVars>
          <dgm:chMax val="1"/>
          <dgm:chPref val="1"/>
        </dgm:presLayoutVars>
      </dgm:prSet>
      <dgm:spPr/>
    </dgm:pt>
  </dgm:ptLst>
  <dgm:cxnLst>
    <dgm:cxn modelId="{B21B203A-D414-40F8-BDB1-6D1FFDCE61BA}" type="presOf" srcId="{89F39EA1-E315-4E9A-A733-817D0DE1719C}" destId="{4AFC1EEA-95DE-44CF-ACAB-8CBA3BDB5AF6}" srcOrd="0" destOrd="0" presId="urn:microsoft.com/office/officeart/2018/5/layout/IconCircleLabelList"/>
    <dgm:cxn modelId="{9F01F63B-DCD2-4BC1-A9A1-34F7B2E9FFB7}" type="presOf" srcId="{698E62D1-68F8-4D50-A471-82B4E35BC563}" destId="{B158EC6F-4891-4BB0-B398-D98212E2A08C}" srcOrd="0" destOrd="0" presId="urn:microsoft.com/office/officeart/2018/5/layout/IconCircleLabelList"/>
    <dgm:cxn modelId="{4066FC48-9DCB-45BA-9EDF-535C713FE869}" srcId="{9CF08965-EA27-4923-AA7E-1852C1516913}" destId="{89F39EA1-E315-4E9A-A733-817D0DE1719C}" srcOrd="0" destOrd="0" parTransId="{743EB506-4C2A-48EC-B959-1B7FE0CF967C}" sibTransId="{2922AA6A-2368-4C1B-8778-1C4609DE8247}"/>
    <dgm:cxn modelId="{5BF45A49-DDB2-4C11-86D1-8A1D53C23DCE}" type="presOf" srcId="{E3C0EC6D-6F1F-436B-AD9E-FDACBE6334B9}" destId="{A9C7AAAA-AF52-477F-9F46-EB1FF77B8058}" srcOrd="0" destOrd="0" presId="urn:microsoft.com/office/officeart/2018/5/layout/IconCircleLabelList"/>
    <dgm:cxn modelId="{DF3E256E-4F8B-4BB9-97E8-C63B58AB7657}" srcId="{9CF08965-EA27-4923-AA7E-1852C1516913}" destId="{E3C0EC6D-6F1F-436B-AD9E-FDACBE6334B9}" srcOrd="1" destOrd="0" parTransId="{6530531E-75E9-4517-BFEE-C3B2CE6C78B5}" sibTransId="{DAF8BE52-A8D5-435A-8D10-A4150ED7191F}"/>
    <dgm:cxn modelId="{13BEF086-5355-43BF-9833-452FB4FE0E95}" type="presOf" srcId="{9CF08965-EA27-4923-AA7E-1852C1516913}" destId="{EDCA92C3-D13D-408A-9335-D13E790AA86E}" srcOrd="0" destOrd="0" presId="urn:microsoft.com/office/officeart/2018/5/layout/IconCircleLabelList"/>
    <dgm:cxn modelId="{826B7BF8-51FF-4DF4-A5F8-4945A1E6E250}" srcId="{9CF08965-EA27-4923-AA7E-1852C1516913}" destId="{698E62D1-68F8-4D50-A471-82B4E35BC563}" srcOrd="2" destOrd="0" parTransId="{DB66EC82-2559-4716-80E5-A0A9E9F3527D}" sibTransId="{EED1B4B9-2628-4F04-9DD2-551F6A96A17E}"/>
    <dgm:cxn modelId="{5A52B542-0DE1-479D-8275-214F44E30AA4}" type="presParOf" srcId="{EDCA92C3-D13D-408A-9335-D13E790AA86E}" destId="{93C9449E-CD2B-4781-9086-3CE37A078474}" srcOrd="0" destOrd="0" presId="urn:microsoft.com/office/officeart/2018/5/layout/IconCircleLabelList"/>
    <dgm:cxn modelId="{0AFA0F1A-A31B-4412-B76D-6B3E08123E1B}" type="presParOf" srcId="{93C9449E-CD2B-4781-9086-3CE37A078474}" destId="{A2881015-EBB7-42FF-9AFB-D3FEF2C0EA3F}" srcOrd="0" destOrd="0" presId="urn:microsoft.com/office/officeart/2018/5/layout/IconCircleLabelList"/>
    <dgm:cxn modelId="{68622C60-306C-449F-A245-E0F6048FB7BD}" type="presParOf" srcId="{93C9449E-CD2B-4781-9086-3CE37A078474}" destId="{E107155C-062F-49A9-B63F-FC27048D6333}" srcOrd="1" destOrd="0" presId="urn:microsoft.com/office/officeart/2018/5/layout/IconCircleLabelList"/>
    <dgm:cxn modelId="{ECEB4BDD-95E9-4102-8BE2-F7F359759BD4}" type="presParOf" srcId="{93C9449E-CD2B-4781-9086-3CE37A078474}" destId="{66C018B8-CE4D-423C-B531-6B2C2259AE91}" srcOrd="2" destOrd="0" presId="urn:microsoft.com/office/officeart/2018/5/layout/IconCircleLabelList"/>
    <dgm:cxn modelId="{DC5A95CB-B1B6-4436-A9EB-CF363A647982}" type="presParOf" srcId="{93C9449E-CD2B-4781-9086-3CE37A078474}" destId="{4AFC1EEA-95DE-44CF-ACAB-8CBA3BDB5AF6}" srcOrd="3" destOrd="0" presId="urn:microsoft.com/office/officeart/2018/5/layout/IconCircleLabelList"/>
    <dgm:cxn modelId="{ECBD84E8-D932-4444-8A43-A1AC349FDBAD}" type="presParOf" srcId="{EDCA92C3-D13D-408A-9335-D13E790AA86E}" destId="{8B63AA39-DF9D-40D4-BC7B-6CE17C50A218}" srcOrd="1" destOrd="0" presId="urn:microsoft.com/office/officeart/2018/5/layout/IconCircleLabelList"/>
    <dgm:cxn modelId="{4BAE082C-9604-4638-ACF4-6090CF8599AF}" type="presParOf" srcId="{EDCA92C3-D13D-408A-9335-D13E790AA86E}" destId="{C8161547-0D13-4D50-ACFD-AE6C3E279C0C}" srcOrd="2" destOrd="0" presId="urn:microsoft.com/office/officeart/2018/5/layout/IconCircleLabelList"/>
    <dgm:cxn modelId="{71486603-1059-4DD7-8718-713CCDE6E3E9}" type="presParOf" srcId="{C8161547-0D13-4D50-ACFD-AE6C3E279C0C}" destId="{5FF46BA2-CE57-4524-995D-D319A980543B}" srcOrd="0" destOrd="0" presId="urn:microsoft.com/office/officeart/2018/5/layout/IconCircleLabelList"/>
    <dgm:cxn modelId="{5D60D10D-15BB-448B-8846-A2707C7FD0E8}" type="presParOf" srcId="{C8161547-0D13-4D50-ACFD-AE6C3E279C0C}" destId="{53D4D198-4F01-492B-9C89-F7CF4C75FC31}" srcOrd="1" destOrd="0" presId="urn:microsoft.com/office/officeart/2018/5/layout/IconCircleLabelList"/>
    <dgm:cxn modelId="{42EE7710-F6C2-4E35-B83B-E92215EADE1A}" type="presParOf" srcId="{C8161547-0D13-4D50-ACFD-AE6C3E279C0C}" destId="{9DB3F185-D839-4983-9C74-4EFF75A358EF}" srcOrd="2" destOrd="0" presId="urn:microsoft.com/office/officeart/2018/5/layout/IconCircleLabelList"/>
    <dgm:cxn modelId="{7679648F-7B97-42AD-8013-DF68547AD711}" type="presParOf" srcId="{C8161547-0D13-4D50-ACFD-AE6C3E279C0C}" destId="{A9C7AAAA-AF52-477F-9F46-EB1FF77B8058}" srcOrd="3" destOrd="0" presId="urn:microsoft.com/office/officeart/2018/5/layout/IconCircleLabelList"/>
    <dgm:cxn modelId="{25D27F91-C9BA-422F-936B-E72339CBC7B6}" type="presParOf" srcId="{EDCA92C3-D13D-408A-9335-D13E790AA86E}" destId="{EFB75A29-E9D1-49CB-B6F6-B75BB52284D0}" srcOrd="3" destOrd="0" presId="urn:microsoft.com/office/officeart/2018/5/layout/IconCircleLabelList"/>
    <dgm:cxn modelId="{EE084F76-B1A4-4EAB-B8EA-00DEB660B553}" type="presParOf" srcId="{EDCA92C3-D13D-408A-9335-D13E790AA86E}" destId="{BB19B177-6AD3-44F9-A15D-D954E3B89BA8}" srcOrd="4" destOrd="0" presId="urn:microsoft.com/office/officeart/2018/5/layout/IconCircleLabelList"/>
    <dgm:cxn modelId="{A8CD4C84-2C76-45E9-96F2-31DE628265C4}" type="presParOf" srcId="{BB19B177-6AD3-44F9-A15D-D954E3B89BA8}" destId="{B511E39F-67F2-4810-BA8E-8F48BA22B3F8}" srcOrd="0" destOrd="0" presId="urn:microsoft.com/office/officeart/2018/5/layout/IconCircleLabelList"/>
    <dgm:cxn modelId="{79F7F140-914D-43D4-9B12-E916CE8EB2FB}" type="presParOf" srcId="{BB19B177-6AD3-44F9-A15D-D954E3B89BA8}" destId="{ACB1148E-54FD-4AAF-AF37-0263D75A0D02}" srcOrd="1" destOrd="0" presId="urn:microsoft.com/office/officeart/2018/5/layout/IconCircleLabelList"/>
    <dgm:cxn modelId="{2E329974-1178-416E-884E-70041F47874E}" type="presParOf" srcId="{BB19B177-6AD3-44F9-A15D-D954E3B89BA8}" destId="{B17865C6-7713-4AF9-A657-A1385D60FA6D}" srcOrd="2" destOrd="0" presId="urn:microsoft.com/office/officeart/2018/5/layout/IconCircleLabelList"/>
    <dgm:cxn modelId="{25CF558E-4B3A-4E98-8CDE-03FD18E365F3}" type="presParOf" srcId="{BB19B177-6AD3-44F9-A15D-D954E3B89BA8}" destId="{B158EC6F-4891-4BB0-B398-D98212E2A08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62A11-2FEB-7740-8A49-B9B089E00E81}"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60CF5B0C-272F-F943-8743-4EB0284A40A4}">
      <dgm:prSet phldrT="[Text]"/>
      <dgm:spPr/>
      <dgm:t>
        <a:bodyPr/>
        <a:lstStyle/>
        <a:p>
          <a:r>
            <a:rPr lang="en-US" dirty="0"/>
            <a:t>Discovery</a:t>
          </a:r>
        </a:p>
      </dgm:t>
    </dgm:pt>
    <dgm:pt modelId="{73D7BFA5-E213-4944-8A23-8AB5442A14A4}" type="parTrans" cxnId="{0FBC09E4-6A01-6C4B-8ABB-E445A0B32191}">
      <dgm:prSet/>
      <dgm:spPr/>
      <dgm:t>
        <a:bodyPr/>
        <a:lstStyle/>
        <a:p>
          <a:endParaRPr lang="en-US"/>
        </a:p>
      </dgm:t>
    </dgm:pt>
    <dgm:pt modelId="{ED0078B8-6BDE-784A-B3D9-24DF8F85CD90}" type="sibTrans" cxnId="{0FBC09E4-6A01-6C4B-8ABB-E445A0B32191}">
      <dgm:prSet/>
      <dgm:spPr/>
      <dgm:t>
        <a:bodyPr/>
        <a:lstStyle/>
        <a:p>
          <a:endParaRPr lang="en-US"/>
        </a:p>
      </dgm:t>
    </dgm:pt>
    <dgm:pt modelId="{513E5C7F-7301-4243-8669-6E7254013F88}">
      <dgm:prSet phldrT="[Text]"/>
      <dgm:spPr/>
      <dgm:t>
        <a:bodyPr/>
        <a:lstStyle/>
        <a:p>
          <a:r>
            <a:rPr lang="en-US" dirty="0"/>
            <a:t>Relationship, Values, Resources</a:t>
          </a:r>
        </a:p>
      </dgm:t>
    </dgm:pt>
    <dgm:pt modelId="{37040757-5655-2F44-BE0F-7BEAE1BCCC98}" type="parTrans" cxnId="{C0CD2C63-D19E-C545-BA01-EF940A6179F3}">
      <dgm:prSet/>
      <dgm:spPr/>
      <dgm:t>
        <a:bodyPr/>
        <a:lstStyle/>
        <a:p>
          <a:endParaRPr lang="en-US"/>
        </a:p>
      </dgm:t>
    </dgm:pt>
    <dgm:pt modelId="{8A0A2815-A4F2-7848-8A0F-79D86C0B687C}" type="sibTrans" cxnId="{C0CD2C63-D19E-C545-BA01-EF940A6179F3}">
      <dgm:prSet/>
      <dgm:spPr/>
      <dgm:t>
        <a:bodyPr/>
        <a:lstStyle/>
        <a:p>
          <a:endParaRPr lang="en-US"/>
        </a:p>
      </dgm:t>
    </dgm:pt>
    <dgm:pt modelId="{82593E1F-20EE-2242-8BC4-1EA8759FE1CB}">
      <dgm:prSet phldrT="[Text]"/>
      <dgm:spPr/>
      <dgm:t>
        <a:bodyPr/>
        <a:lstStyle/>
        <a:p>
          <a:r>
            <a:rPr lang="en-US" dirty="0"/>
            <a:t>Giving Options</a:t>
          </a:r>
        </a:p>
      </dgm:t>
    </dgm:pt>
    <dgm:pt modelId="{8F7CE8E8-2F0B-C349-8EF2-2AE608D7FFBA}" type="parTrans" cxnId="{6D5B0E77-6879-AD49-A03A-F099FEC95310}">
      <dgm:prSet/>
      <dgm:spPr/>
      <dgm:t>
        <a:bodyPr/>
        <a:lstStyle/>
        <a:p>
          <a:endParaRPr lang="en-US"/>
        </a:p>
      </dgm:t>
    </dgm:pt>
    <dgm:pt modelId="{2C6BE0F0-5576-E843-9CDB-3ADA2D6BA1B8}" type="sibTrans" cxnId="{6D5B0E77-6879-AD49-A03A-F099FEC95310}">
      <dgm:prSet/>
      <dgm:spPr/>
      <dgm:t>
        <a:bodyPr/>
        <a:lstStyle/>
        <a:p>
          <a:endParaRPr lang="en-US"/>
        </a:p>
      </dgm:t>
    </dgm:pt>
    <dgm:pt modelId="{32FF7804-8469-024E-919A-9D1C3D6205A3}">
      <dgm:prSet phldrT="[Text]"/>
      <dgm:spPr/>
      <dgm:t>
        <a:bodyPr/>
        <a:lstStyle/>
        <a:p>
          <a:r>
            <a:rPr lang="en-US" dirty="0"/>
            <a:t>Review of current plan</a:t>
          </a:r>
        </a:p>
      </dgm:t>
    </dgm:pt>
    <dgm:pt modelId="{F12303D6-D2BC-664B-B7F7-B35658B41F36}" type="parTrans" cxnId="{7AFD072D-D868-7340-AEAD-97567CB1FBA9}">
      <dgm:prSet/>
      <dgm:spPr/>
      <dgm:t>
        <a:bodyPr/>
        <a:lstStyle/>
        <a:p>
          <a:endParaRPr lang="en-US"/>
        </a:p>
      </dgm:t>
    </dgm:pt>
    <dgm:pt modelId="{89B4522C-C08A-424D-BCAE-0C869D2E46B4}" type="sibTrans" cxnId="{7AFD072D-D868-7340-AEAD-97567CB1FBA9}">
      <dgm:prSet/>
      <dgm:spPr/>
      <dgm:t>
        <a:bodyPr/>
        <a:lstStyle/>
        <a:p>
          <a:endParaRPr lang="en-US"/>
        </a:p>
      </dgm:t>
    </dgm:pt>
    <dgm:pt modelId="{03307805-F2A0-2749-92CA-CBD2DF5C889F}">
      <dgm:prSet phldrT="[Text]"/>
      <dgm:spPr/>
      <dgm:t>
        <a:bodyPr/>
        <a:lstStyle/>
        <a:p>
          <a:r>
            <a:rPr lang="en-US" dirty="0"/>
            <a:t>Gift Implementation</a:t>
          </a:r>
        </a:p>
      </dgm:t>
    </dgm:pt>
    <dgm:pt modelId="{9A1763C2-4D3D-1F47-85EB-8189B5EF192E}" type="parTrans" cxnId="{C7CF2797-90A2-A34D-8533-17BD90975696}">
      <dgm:prSet/>
      <dgm:spPr/>
      <dgm:t>
        <a:bodyPr/>
        <a:lstStyle/>
        <a:p>
          <a:endParaRPr lang="en-US"/>
        </a:p>
      </dgm:t>
    </dgm:pt>
    <dgm:pt modelId="{1ABD1CAB-EDDD-1041-9E17-24B8E3712B79}" type="sibTrans" cxnId="{C7CF2797-90A2-A34D-8533-17BD90975696}">
      <dgm:prSet/>
      <dgm:spPr/>
      <dgm:t>
        <a:bodyPr/>
        <a:lstStyle/>
        <a:p>
          <a:endParaRPr lang="en-US"/>
        </a:p>
      </dgm:t>
    </dgm:pt>
    <dgm:pt modelId="{3BCC0A80-012D-8E41-9F10-AE3733646775}">
      <dgm:prSet phldrT="[Text]"/>
      <dgm:spPr/>
      <dgm:t>
        <a:bodyPr/>
        <a:lstStyle/>
        <a:p>
          <a:r>
            <a:rPr lang="en-US" dirty="0"/>
            <a:t>Next steps w/ other professionals</a:t>
          </a:r>
        </a:p>
      </dgm:t>
    </dgm:pt>
    <dgm:pt modelId="{DBEFF7EE-9E10-3245-A16C-F19003C45033}" type="parTrans" cxnId="{22A52E49-E454-B141-83E9-EB3DA8C95ABD}">
      <dgm:prSet/>
      <dgm:spPr/>
      <dgm:t>
        <a:bodyPr/>
        <a:lstStyle/>
        <a:p>
          <a:endParaRPr lang="en-US"/>
        </a:p>
      </dgm:t>
    </dgm:pt>
    <dgm:pt modelId="{2677CD36-D402-4C49-94D9-66AA5298F4B3}" type="sibTrans" cxnId="{22A52E49-E454-B141-83E9-EB3DA8C95ABD}">
      <dgm:prSet/>
      <dgm:spPr/>
      <dgm:t>
        <a:bodyPr/>
        <a:lstStyle/>
        <a:p>
          <a:endParaRPr lang="en-US"/>
        </a:p>
      </dgm:t>
    </dgm:pt>
    <dgm:pt modelId="{B48591F9-4E3E-4835-8B83-E5AC65A4C284}">
      <dgm:prSet phldrT="[Text]"/>
      <dgm:spPr/>
      <dgm:t>
        <a:bodyPr/>
        <a:lstStyle/>
        <a:p>
          <a:r>
            <a:rPr lang="en-US" dirty="0"/>
            <a:t>What are your goals?</a:t>
          </a:r>
        </a:p>
      </dgm:t>
    </dgm:pt>
    <dgm:pt modelId="{B3F1AFAA-86B3-4BED-9440-D2C3AB9FFA1B}" type="parTrans" cxnId="{61F60317-0699-4CF8-AFE2-2C14C4BEF55F}">
      <dgm:prSet/>
      <dgm:spPr/>
      <dgm:t>
        <a:bodyPr/>
        <a:lstStyle/>
        <a:p>
          <a:endParaRPr lang="en-US"/>
        </a:p>
      </dgm:t>
    </dgm:pt>
    <dgm:pt modelId="{4D0DC9C7-7E2E-4B59-AC6F-9BB002F2385C}" type="sibTrans" cxnId="{61F60317-0699-4CF8-AFE2-2C14C4BEF55F}">
      <dgm:prSet/>
      <dgm:spPr/>
      <dgm:t>
        <a:bodyPr/>
        <a:lstStyle/>
        <a:p>
          <a:endParaRPr lang="en-US"/>
        </a:p>
      </dgm:t>
    </dgm:pt>
    <dgm:pt modelId="{670C8600-6A83-40D8-A4B0-FF8D994095BE}">
      <dgm:prSet phldrT="[Text]"/>
      <dgm:spPr/>
      <dgm:t>
        <a:bodyPr/>
        <a:lstStyle/>
        <a:p>
          <a:r>
            <a:rPr lang="en-US" dirty="0"/>
            <a:t>Discussion of potential options</a:t>
          </a:r>
        </a:p>
      </dgm:t>
    </dgm:pt>
    <dgm:pt modelId="{5A812C05-0D35-4CD0-90DB-7489310AA8EA}" type="parTrans" cxnId="{48E4B5E9-0F21-4785-A1CD-06AB4EAD85E5}">
      <dgm:prSet/>
      <dgm:spPr/>
      <dgm:t>
        <a:bodyPr/>
        <a:lstStyle/>
        <a:p>
          <a:endParaRPr lang="en-US"/>
        </a:p>
      </dgm:t>
    </dgm:pt>
    <dgm:pt modelId="{B3DC6C13-670B-4151-9315-BF34131BA526}" type="sibTrans" cxnId="{48E4B5E9-0F21-4785-A1CD-06AB4EAD85E5}">
      <dgm:prSet/>
      <dgm:spPr/>
      <dgm:t>
        <a:bodyPr/>
        <a:lstStyle/>
        <a:p>
          <a:endParaRPr lang="en-US"/>
        </a:p>
      </dgm:t>
    </dgm:pt>
    <dgm:pt modelId="{FD8E90B1-B641-4A2A-9A2E-CBD248DE45A7}">
      <dgm:prSet phldrT="[Text]"/>
      <dgm:spPr/>
      <dgm:t>
        <a:bodyPr/>
        <a:lstStyle/>
        <a:p>
          <a:r>
            <a:rPr lang="en-US" dirty="0"/>
            <a:t>Communication plan with family</a:t>
          </a:r>
        </a:p>
      </dgm:t>
    </dgm:pt>
    <dgm:pt modelId="{424FC019-2BA1-4C83-9874-0AB19790E32D}" type="parTrans" cxnId="{2011E9EB-1498-4430-80AC-A04CE02E7251}">
      <dgm:prSet/>
      <dgm:spPr/>
      <dgm:t>
        <a:bodyPr/>
        <a:lstStyle/>
        <a:p>
          <a:endParaRPr lang="en-US"/>
        </a:p>
      </dgm:t>
    </dgm:pt>
    <dgm:pt modelId="{6DF54F0B-6A8E-4D19-B8CB-C3D5449305AD}" type="sibTrans" cxnId="{2011E9EB-1498-4430-80AC-A04CE02E7251}">
      <dgm:prSet/>
      <dgm:spPr/>
      <dgm:t>
        <a:bodyPr/>
        <a:lstStyle/>
        <a:p>
          <a:endParaRPr lang="en-US"/>
        </a:p>
      </dgm:t>
    </dgm:pt>
    <dgm:pt modelId="{CFC460FD-C1C6-B241-ABF1-4773D4734182}" type="pres">
      <dgm:prSet presAssocID="{2D362A11-2FEB-7740-8A49-B9B089E00E81}" presName="rootnode" presStyleCnt="0">
        <dgm:presLayoutVars>
          <dgm:chMax/>
          <dgm:chPref/>
          <dgm:dir/>
          <dgm:animLvl val="lvl"/>
        </dgm:presLayoutVars>
      </dgm:prSet>
      <dgm:spPr/>
    </dgm:pt>
    <dgm:pt modelId="{7E94BAE4-11DD-C14C-8309-60F2FFA28689}" type="pres">
      <dgm:prSet presAssocID="{60CF5B0C-272F-F943-8743-4EB0284A40A4}" presName="composite" presStyleCnt="0"/>
      <dgm:spPr/>
    </dgm:pt>
    <dgm:pt modelId="{4D31DBF6-D38C-534F-A4FB-B8E01BFC5D2E}" type="pres">
      <dgm:prSet presAssocID="{60CF5B0C-272F-F943-8743-4EB0284A40A4}" presName="LShape" presStyleLbl="alignNode1" presStyleIdx="0" presStyleCnt="5"/>
      <dgm:spPr/>
    </dgm:pt>
    <dgm:pt modelId="{42172007-06F1-C84B-B84A-96A0AF94EB3A}" type="pres">
      <dgm:prSet presAssocID="{60CF5B0C-272F-F943-8743-4EB0284A40A4}" presName="ParentText" presStyleLbl="revTx" presStyleIdx="0" presStyleCnt="3">
        <dgm:presLayoutVars>
          <dgm:chMax val="0"/>
          <dgm:chPref val="0"/>
          <dgm:bulletEnabled val="1"/>
        </dgm:presLayoutVars>
      </dgm:prSet>
      <dgm:spPr/>
    </dgm:pt>
    <dgm:pt modelId="{20EAB0DD-F8E4-8E49-8777-14C5D4E3546C}" type="pres">
      <dgm:prSet presAssocID="{60CF5B0C-272F-F943-8743-4EB0284A40A4}" presName="Triangle" presStyleLbl="alignNode1" presStyleIdx="1" presStyleCnt="5"/>
      <dgm:spPr/>
    </dgm:pt>
    <dgm:pt modelId="{494DCC3F-6D7C-984A-A390-2F12B4C13C89}" type="pres">
      <dgm:prSet presAssocID="{ED0078B8-6BDE-784A-B3D9-24DF8F85CD90}" presName="sibTrans" presStyleCnt="0"/>
      <dgm:spPr/>
    </dgm:pt>
    <dgm:pt modelId="{46B3C2F2-9D31-E747-966F-D25DF307FDDA}" type="pres">
      <dgm:prSet presAssocID="{ED0078B8-6BDE-784A-B3D9-24DF8F85CD90}" presName="space" presStyleCnt="0"/>
      <dgm:spPr/>
    </dgm:pt>
    <dgm:pt modelId="{56FE36AC-5F67-FE4D-8833-896A11F6A2A0}" type="pres">
      <dgm:prSet presAssocID="{82593E1F-20EE-2242-8BC4-1EA8759FE1CB}" presName="composite" presStyleCnt="0"/>
      <dgm:spPr/>
    </dgm:pt>
    <dgm:pt modelId="{40301B8C-CBD4-6645-9BC3-52E37CD501A2}" type="pres">
      <dgm:prSet presAssocID="{82593E1F-20EE-2242-8BC4-1EA8759FE1CB}" presName="LShape" presStyleLbl="alignNode1" presStyleIdx="2" presStyleCnt="5"/>
      <dgm:spPr/>
    </dgm:pt>
    <dgm:pt modelId="{74CFAFAC-56BC-7047-93C9-0CE92C539F24}" type="pres">
      <dgm:prSet presAssocID="{82593E1F-20EE-2242-8BC4-1EA8759FE1CB}" presName="ParentText" presStyleLbl="revTx" presStyleIdx="1" presStyleCnt="3">
        <dgm:presLayoutVars>
          <dgm:chMax val="0"/>
          <dgm:chPref val="0"/>
          <dgm:bulletEnabled val="1"/>
        </dgm:presLayoutVars>
      </dgm:prSet>
      <dgm:spPr/>
    </dgm:pt>
    <dgm:pt modelId="{967C8182-5D49-9149-BCFE-ED46A5904389}" type="pres">
      <dgm:prSet presAssocID="{82593E1F-20EE-2242-8BC4-1EA8759FE1CB}" presName="Triangle" presStyleLbl="alignNode1" presStyleIdx="3" presStyleCnt="5"/>
      <dgm:spPr/>
    </dgm:pt>
    <dgm:pt modelId="{9B18998C-063C-F048-8A90-FD1540A58E08}" type="pres">
      <dgm:prSet presAssocID="{2C6BE0F0-5576-E843-9CDB-3ADA2D6BA1B8}" presName="sibTrans" presStyleCnt="0"/>
      <dgm:spPr/>
    </dgm:pt>
    <dgm:pt modelId="{0AE579C8-BAFB-2246-9D17-152A3A223661}" type="pres">
      <dgm:prSet presAssocID="{2C6BE0F0-5576-E843-9CDB-3ADA2D6BA1B8}" presName="space" presStyleCnt="0"/>
      <dgm:spPr/>
    </dgm:pt>
    <dgm:pt modelId="{84C60F6A-1318-5B42-ADF7-210604CB42BB}" type="pres">
      <dgm:prSet presAssocID="{03307805-F2A0-2749-92CA-CBD2DF5C889F}" presName="composite" presStyleCnt="0"/>
      <dgm:spPr/>
    </dgm:pt>
    <dgm:pt modelId="{6F66FDBE-96B6-5744-991D-5CDC24A41A6E}" type="pres">
      <dgm:prSet presAssocID="{03307805-F2A0-2749-92CA-CBD2DF5C889F}" presName="LShape" presStyleLbl="alignNode1" presStyleIdx="4" presStyleCnt="5"/>
      <dgm:spPr/>
    </dgm:pt>
    <dgm:pt modelId="{DD63E08E-9551-244D-B801-361B4395AFDD}" type="pres">
      <dgm:prSet presAssocID="{03307805-F2A0-2749-92CA-CBD2DF5C889F}" presName="ParentText" presStyleLbl="revTx" presStyleIdx="2" presStyleCnt="3">
        <dgm:presLayoutVars>
          <dgm:chMax val="0"/>
          <dgm:chPref val="0"/>
          <dgm:bulletEnabled val="1"/>
        </dgm:presLayoutVars>
      </dgm:prSet>
      <dgm:spPr/>
    </dgm:pt>
  </dgm:ptLst>
  <dgm:cxnLst>
    <dgm:cxn modelId="{500E0505-D1C5-C04D-BAAF-39EBFA2BCB86}" type="presOf" srcId="{82593E1F-20EE-2242-8BC4-1EA8759FE1CB}" destId="{74CFAFAC-56BC-7047-93C9-0CE92C539F24}" srcOrd="0" destOrd="0" presId="urn:microsoft.com/office/officeart/2009/3/layout/StepUpProcess"/>
    <dgm:cxn modelId="{0A662607-4C4C-4344-8624-07ECF28399E7}" type="presOf" srcId="{670C8600-6A83-40D8-A4B0-FF8D994095BE}" destId="{74CFAFAC-56BC-7047-93C9-0CE92C539F24}" srcOrd="0" destOrd="2" presId="urn:microsoft.com/office/officeart/2009/3/layout/StepUpProcess"/>
    <dgm:cxn modelId="{61F60317-0699-4CF8-AFE2-2C14C4BEF55F}" srcId="{60CF5B0C-272F-F943-8743-4EB0284A40A4}" destId="{B48591F9-4E3E-4835-8B83-E5AC65A4C284}" srcOrd="1" destOrd="0" parTransId="{B3F1AFAA-86B3-4BED-9440-D2C3AB9FFA1B}" sibTransId="{4D0DC9C7-7E2E-4B59-AC6F-9BB002F2385C}"/>
    <dgm:cxn modelId="{7AFD072D-D868-7340-AEAD-97567CB1FBA9}" srcId="{82593E1F-20EE-2242-8BC4-1EA8759FE1CB}" destId="{32FF7804-8469-024E-919A-9D1C3D6205A3}" srcOrd="0" destOrd="0" parTransId="{F12303D6-D2BC-664B-B7F7-B35658B41F36}" sibTransId="{89B4522C-C08A-424D-BCAE-0C869D2E46B4}"/>
    <dgm:cxn modelId="{C15B3F5F-DB9F-B046-8C47-8BC3443C7B4B}" type="presOf" srcId="{60CF5B0C-272F-F943-8743-4EB0284A40A4}" destId="{42172007-06F1-C84B-B84A-96A0AF94EB3A}" srcOrd="0" destOrd="0" presId="urn:microsoft.com/office/officeart/2009/3/layout/StepUpProcess"/>
    <dgm:cxn modelId="{C0CD2C63-D19E-C545-BA01-EF940A6179F3}" srcId="{60CF5B0C-272F-F943-8743-4EB0284A40A4}" destId="{513E5C7F-7301-4243-8669-6E7254013F88}" srcOrd="0" destOrd="0" parTransId="{37040757-5655-2F44-BE0F-7BEAE1BCCC98}" sibTransId="{8A0A2815-A4F2-7848-8A0F-79D86C0B687C}"/>
    <dgm:cxn modelId="{7C258F45-4E10-B349-8BEA-884726165C8A}" type="presOf" srcId="{3BCC0A80-012D-8E41-9F10-AE3733646775}" destId="{DD63E08E-9551-244D-B801-361B4395AFDD}" srcOrd="0" destOrd="1" presId="urn:microsoft.com/office/officeart/2009/3/layout/StepUpProcess"/>
    <dgm:cxn modelId="{22A52E49-E454-B141-83E9-EB3DA8C95ABD}" srcId="{03307805-F2A0-2749-92CA-CBD2DF5C889F}" destId="{3BCC0A80-012D-8E41-9F10-AE3733646775}" srcOrd="0" destOrd="0" parTransId="{DBEFF7EE-9E10-3245-A16C-F19003C45033}" sibTransId="{2677CD36-D402-4C49-94D9-66AA5298F4B3}"/>
    <dgm:cxn modelId="{C6873B72-4970-4C42-B3D0-3ACE19DE9829}" type="presOf" srcId="{FD8E90B1-B641-4A2A-9A2E-CBD248DE45A7}" destId="{DD63E08E-9551-244D-B801-361B4395AFDD}" srcOrd="0" destOrd="2" presId="urn:microsoft.com/office/officeart/2009/3/layout/StepUpProcess"/>
    <dgm:cxn modelId="{6D5B0E77-6879-AD49-A03A-F099FEC95310}" srcId="{2D362A11-2FEB-7740-8A49-B9B089E00E81}" destId="{82593E1F-20EE-2242-8BC4-1EA8759FE1CB}" srcOrd="1" destOrd="0" parTransId="{8F7CE8E8-2F0B-C349-8EF2-2AE608D7FFBA}" sibTransId="{2C6BE0F0-5576-E843-9CDB-3ADA2D6BA1B8}"/>
    <dgm:cxn modelId="{8CF07B59-C377-C04A-B75A-8D0A24F5FDDD}" type="presOf" srcId="{2D362A11-2FEB-7740-8A49-B9B089E00E81}" destId="{CFC460FD-C1C6-B241-ABF1-4773D4734182}" srcOrd="0" destOrd="0" presId="urn:microsoft.com/office/officeart/2009/3/layout/StepUpProcess"/>
    <dgm:cxn modelId="{BDDCAE87-07B6-4280-A62B-5136ACDAEF45}" type="presOf" srcId="{B48591F9-4E3E-4835-8B83-E5AC65A4C284}" destId="{42172007-06F1-C84B-B84A-96A0AF94EB3A}" srcOrd="0" destOrd="2" presId="urn:microsoft.com/office/officeart/2009/3/layout/StepUpProcess"/>
    <dgm:cxn modelId="{5787BD90-36F4-1C48-9624-09E9CEEC1EC2}" type="presOf" srcId="{03307805-F2A0-2749-92CA-CBD2DF5C889F}" destId="{DD63E08E-9551-244D-B801-361B4395AFDD}" srcOrd="0" destOrd="0" presId="urn:microsoft.com/office/officeart/2009/3/layout/StepUpProcess"/>
    <dgm:cxn modelId="{C7CF2797-90A2-A34D-8533-17BD90975696}" srcId="{2D362A11-2FEB-7740-8A49-B9B089E00E81}" destId="{03307805-F2A0-2749-92CA-CBD2DF5C889F}" srcOrd="2" destOrd="0" parTransId="{9A1763C2-4D3D-1F47-85EB-8189B5EF192E}" sibTransId="{1ABD1CAB-EDDD-1041-9E17-24B8E3712B79}"/>
    <dgm:cxn modelId="{4258EAA4-4609-1F45-A493-4A675E02D7FC}" type="presOf" srcId="{513E5C7F-7301-4243-8669-6E7254013F88}" destId="{42172007-06F1-C84B-B84A-96A0AF94EB3A}" srcOrd="0" destOrd="1" presId="urn:microsoft.com/office/officeart/2009/3/layout/StepUpProcess"/>
    <dgm:cxn modelId="{C8FADABB-8E84-1F4F-ADE8-DABD14BFBA46}" type="presOf" srcId="{32FF7804-8469-024E-919A-9D1C3D6205A3}" destId="{74CFAFAC-56BC-7047-93C9-0CE92C539F24}" srcOrd="0" destOrd="1" presId="urn:microsoft.com/office/officeart/2009/3/layout/StepUpProcess"/>
    <dgm:cxn modelId="{0FBC09E4-6A01-6C4B-8ABB-E445A0B32191}" srcId="{2D362A11-2FEB-7740-8A49-B9B089E00E81}" destId="{60CF5B0C-272F-F943-8743-4EB0284A40A4}" srcOrd="0" destOrd="0" parTransId="{73D7BFA5-E213-4944-8A23-8AB5442A14A4}" sibTransId="{ED0078B8-6BDE-784A-B3D9-24DF8F85CD90}"/>
    <dgm:cxn modelId="{48E4B5E9-0F21-4785-A1CD-06AB4EAD85E5}" srcId="{82593E1F-20EE-2242-8BC4-1EA8759FE1CB}" destId="{670C8600-6A83-40D8-A4B0-FF8D994095BE}" srcOrd="1" destOrd="0" parTransId="{5A812C05-0D35-4CD0-90DB-7489310AA8EA}" sibTransId="{B3DC6C13-670B-4151-9315-BF34131BA526}"/>
    <dgm:cxn modelId="{2011E9EB-1498-4430-80AC-A04CE02E7251}" srcId="{03307805-F2A0-2749-92CA-CBD2DF5C889F}" destId="{FD8E90B1-B641-4A2A-9A2E-CBD248DE45A7}" srcOrd="1" destOrd="0" parTransId="{424FC019-2BA1-4C83-9874-0AB19790E32D}" sibTransId="{6DF54F0B-6A8E-4D19-B8CB-C3D5449305AD}"/>
    <dgm:cxn modelId="{D7FBAE78-270F-0347-A6CA-54E56CDEE6E9}" type="presParOf" srcId="{CFC460FD-C1C6-B241-ABF1-4773D4734182}" destId="{7E94BAE4-11DD-C14C-8309-60F2FFA28689}" srcOrd="0" destOrd="0" presId="urn:microsoft.com/office/officeart/2009/3/layout/StepUpProcess"/>
    <dgm:cxn modelId="{0FED010A-0454-9F44-8871-25E25CE9F62A}" type="presParOf" srcId="{7E94BAE4-11DD-C14C-8309-60F2FFA28689}" destId="{4D31DBF6-D38C-534F-A4FB-B8E01BFC5D2E}" srcOrd="0" destOrd="0" presId="urn:microsoft.com/office/officeart/2009/3/layout/StepUpProcess"/>
    <dgm:cxn modelId="{F3CEB76E-40C0-F341-B865-4046CAF4EEA1}" type="presParOf" srcId="{7E94BAE4-11DD-C14C-8309-60F2FFA28689}" destId="{42172007-06F1-C84B-B84A-96A0AF94EB3A}" srcOrd="1" destOrd="0" presId="urn:microsoft.com/office/officeart/2009/3/layout/StepUpProcess"/>
    <dgm:cxn modelId="{8594F96B-2B71-8741-96EB-4C8B86CEE945}" type="presParOf" srcId="{7E94BAE4-11DD-C14C-8309-60F2FFA28689}" destId="{20EAB0DD-F8E4-8E49-8777-14C5D4E3546C}" srcOrd="2" destOrd="0" presId="urn:microsoft.com/office/officeart/2009/3/layout/StepUpProcess"/>
    <dgm:cxn modelId="{96034A68-66C9-D14F-B859-B619376EFD28}" type="presParOf" srcId="{CFC460FD-C1C6-B241-ABF1-4773D4734182}" destId="{494DCC3F-6D7C-984A-A390-2F12B4C13C89}" srcOrd="1" destOrd="0" presId="urn:microsoft.com/office/officeart/2009/3/layout/StepUpProcess"/>
    <dgm:cxn modelId="{8CC00C9D-635D-DF40-9801-11EB63B48AEF}" type="presParOf" srcId="{494DCC3F-6D7C-984A-A390-2F12B4C13C89}" destId="{46B3C2F2-9D31-E747-966F-D25DF307FDDA}" srcOrd="0" destOrd="0" presId="urn:microsoft.com/office/officeart/2009/3/layout/StepUpProcess"/>
    <dgm:cxn modelId="{57863BF7-32C7-9E4A-9BD2-8236D562DE62}" type="presParOf" srcId="{CFC460FD-C1C6-B241-ABF1-4773D4734182}" destId="{56FE36AC-5F67-FE4D-8833-896A11F6A2A0}" srcOrd="2" destOrd="0" presId="urn:microsoft.com/office/officeart/2009/3/layout/StepUpProcess"/>
    <dgm:cxn modelId="{D53234AF-BB95-2942-A58D-BE8F3D90AD70}" type="presParOf" srcId="{56FE36AC-5F67-FE4D-8833-896A11F6A2A0}" destId="{40301B8C-CBD4-6645-9BC3-52E37CD501A2}" srcOrd="0" destOrd="0" presId="urn:microsoft.com/office/officeart/2009/3/layout/StepUpProcess"/>
    <dgm:cxn modelId="{60349A89-C89C-9946-93D6-4EF48F210CB4}" type="presParOf" srcId="{56FE36AC-5F67-FE4D-8833-896A11F6A2A0}" destId="{74CFAFAC-56BC-7047-93C9-0CE92C539F24}" srcOrd="1" destOrd="0" presId="urn:microsoft.com/office/officeart/2009/3/layout/StepUpProcess"/>
    <dgm:cxn modelId="{E71A95C0-351D-394E-B397-5C3B4DA46D46}" type="presParOf" srcId="{56FE36AC-5F67-FE4D-8833-896A11F6A2A0}" destId="{967C8182-5D49-9149-BCFE-ED46A5904389}" srcOrd="2" destOrd="0" presId="urn:microsoft.com/office/officeart/2009/3/layout/StepUpProcess"/>
    <dgm:cxn modelId="{78FB8FB6-5D9F-5F4B-BFA7-1DD501E86E5B}" type="presParOf" srcId="{CFC460FD-C1C6-B241-ABF1-4773D4734182}" destId="{9B18998C-063C-F048-8A90-FD1540A58E08}" srcOrd="3" destOrd="0" presId="urn:microsoft.com/office/officeart/2009/3/layout/StepUpProcess"/>
    <dgm:cxn modelId="{D94C2C64-73AB-C94D-A814-EED6BD16BB1C}" type="presParOf" srcId="{9B18998C-063C-F048-8A90-FD1540A58E08}" destId="{0AE579C8-BAFB-2246-9D17-152A3A223661}" srcOrd="0" destOrd="0" presId="urn:microsoft.com/office/officeart/2009/3/layout/StepUpProcess"/>
    <dgm:cxn modelId="{D2B11CD4-0BE2-A343-8FC6-03F7B418855F}" type="presParOf" srcId="{CFC460FD-C1C6-B241-ABF1-4773D4734182}" destId="{84C60F6A-1318-5B42-ADF7-210604CB42BB}" srcOrd="4" destOrd="0" presId="urn:microsoft.com/office/officeart/2009/3/layout/StepUpProcess"/>
    <dgm:cxn modelId="{E7789192-BD8E-E547-9FAD-FA186A75AF7E}" type="presParOf" srcId="{84C60F6A-1318-5B42-ADF7-210604CB42BB}" destId="{6F66FDBE-96B6-5744-991D-5CDC24A41A6E}" srcOrd="0" destOrd="0" presId="urn:microsoft.com/office/officeart/2009/3/layout/StepUpProcess"/>
    <dgm:cxn modelId="{97826F64-EA43-0B41-A471-FB436E2ECB1D}" type="presParOf" srcId="{84C60F6A-1318-5B42-ADF7-210604CB42BB}" destId="{DD63E08E-9551-244D-B801-361B4395AFD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027B4B-57AC-4DC4-BF52-E9DF20F02DCF}" type="doc">
      <dgm:prSet loTypeId="urn:microsoft.com/office/officeart/2005/8/layout/venn1" loCatId="relationship" qsTypeId="urn:microsoft.com/office/officeart/2005/8/quickstyle/simple1" qsCatId="simple" csTypeId="urn:microsoft.com/office/officeart/2005/8/colors/accent1_2" csCatId="accent1" phldr="1"/>
      <dgm:spPr/>
    </dgm:pt>
    <dgm:pt modelId="{47411EED-4ED1-4775-993E-D18AE885B457}">
      <dgm:prSet phldrT="[Text]" custT="1"/>
      <dgm:spPr/>
      <dgm:t>
        <a:bodyPr/>
        <a:lstStyle/>
        <a:p>
          <a:r>
            <a:rPr lang="en-US" sz="1600" dirty="0"/>
            <a:t>Financial Planner</a:t>
          </a:r>
        </a:p>
      </dgm:t>
    </dgm:pt>
    <dgm:pt modelId="{A1BD3C03-C06D-4EF7-B043-DA5E0540C633}" type="parTrans" cxnId="{36CF3435-D59E-424E-821D-CFE6001C86BC}">
      <dgm:prSet/>
      <dgm:spPr/>
      <dgm:t>
        <a:bodyPr/>
        <a:lstStyle/>
        <a:p>
          <a:endParaRPr lang="en-US" sz="1800"/>
        </a:p>
      </dgm:t>
    </dgm:pt>
    <dgm:pt modelId="{BE3DEEF3-158B-4745-97A9-B35749A5AAC1}" type="sibTrans" cxnId="{36CF3435-D59E-424E-821D-CFE6001C86BC}">
      <dgm:prSet/>
      <dgm:spPr/>
      <dgm:t>
        <a:bodyPr/>
        <a:lstStyle/>
        <a:p>
          <a:endParaRPr lang="en-US" sz="1800"/>
        </a:p>
      </dgm:t>
    </dgm:pt>
    <dgm:pt modelId="{5E71FE61-5416-4264-AF0C-D3846AF594E6}">
      <dgm:prSet phldrT="[Text]" custT="1"/>
      <dgm:spPr/>
      <dgm:t>
        <a:bodyPr/>
        <a:lstStyle/>
        <a:p>
          <a:r>
            <a:rPr lang="en-US" sz="1600" dirty="0"/>
            <a:t>Attorney</a:t>
          </a:r>
        </a:p>
      </dgm:t>
    </dgm:pt>
    <dgm:pt modelId="{CCA4805E-0B55-45F7-87B9-4C9D7D42E128}" type="parTrans" cxnId="{FFA4D6AF-86F5-4A58-B05F-50E427B88CF0}">
      <dgm:prSet/>
      <dgm:spPr/>
      <dgm:t>
        <a:bodyPr/>
        <a:lstStyle/>
        <a:p>
          <a:endParaRPr lang="en-US" sz="1800"/>
        </a:p>
      </dgm:t>
    </dgm:pt>
    <dgm:pt modelId="{F665EACD-B250-4FB7-886A-EF6AFD424648}" type="sibTrans" cxnId="{FFA4D6AF-86F5-4A58-B05F-50E427B88CF0}">
      <dgm:prSet/>
      <dgm:spPr/>
      <dgm:t>
        <a:bodyPr/>
        <a:lstStyle/>
        <a:p>
          <a:endParaRPr lang="en-US" sz="1800"/>
        </a:p>
      </dgm:t>
    </dgm:pt>
    <dgm:pt modelId="{43F2BE30-8984-424E-A3E7-146651800FD8}">
      <dgm:prSet phldrT="[Text]" custT="1"/>
      <dgm:spPr/>
      <dgm:t>
        <a:bodyPr/>
        <a:lstStyle/>
        <a:p>
          <a:r>
            <a:rPr lang="en-US" sz="1600" dirty="0"/>
            <a:t>CPA</a:t>
          </a:r>
        </a:p>
      </dgm:t>
    </dgm:pt>
    <dgm:pt modelId="{12E1039B-CD84-455A-95D9-A8687AF0244D}" type="parTrans" cxnId="{881A98F4-CA11-4EBD-A977-3A335DD8DEDE}">
      <dgm:prSet/>
      <dgm:spPr/>
      <dgm:t>
        <a:bodyPr/>
        <a:lstStyle/>
        <a:p>
          <a:endParaRPr lang="en-US" sz="1800"/>
        </a:p>
      </dgm:t>
    </dgm:pt>
    <dgm:pt modelId="{F7392D88-694D-40FF-8E70-23840603E261}" type="sibTrans" cxnId="{881A98F4-CA11-4EBD-A977-3A335DD8DEDE}">
      <dgm:prSet/>
      <dgm:spPr/>
      <dgm:t>
        <a:bodyPr/>
        <a:lstStyle/>
        <a:p>
          <a:endParaRPr lang="en-US" sz="1800"/>
        </a:p>
      </dgm:t>
    </dgm:pt>
    <dgm:pt modelId="{335397AC-9D5E-4952-A7B2-7ECB19CD451E}">
      <dgm:prSet phldrT="[Text]" custT="1"/>
      <dgm:spPr/>
      <dgm:t>
        <a:bodyPr/>
        <a:lstStyle/>
        <a:p>
          <a:r>
            <a:rPr lang="en-US" sz="1600" dirty="0"/>
            <a:t>Charitable Advisor</a:t>
          </a:r>
        </a:p>
      </dgm:t>
    </dgm:pt>
    <dgm:pt modelId="{C086BA9D-B4BC-4BE5-90FB-EF4F930BB3C6}" type="parTrans" cxnId="{6CD56BE4-D264-4176-B3AC-691E0575EE31}">
      <dgm:prSet/>
      <dgm:spPr/>
      <dgm:t>
        <a:bodyPr/>
        <a:lstStyle/>
        <a:p>
          <a:endParaRPr lang="en-US" sz="1800"/>
        </a:p>
      </dgm:t>
    </dgm:pt>
    <dgm:pt modelId="{EAE3AFD9-EA12-45A8-AE12-1D0919EBFE47}" type="sibTrans" cxnId="{6CD56BE4-D264-4176-B3AC-691E0575EE31}">
      <dgm:prSet/>
      <dgm:spPr/>
      <dgm:t>
        <a:bodyPr/>
        <a:lstStyle/>
        <a:p>
          <a:endParaRPr lang="en-US" sz="1800"/>
        </a:p>
      </dgm:t>
    </dgm:pt>
    <dgm:pt modelId="{41A9F0E9-81C7-4D86-980A-145C66787B18}" type="pres">
      <dgm:prSet presAssocID="{AF027B4B-57AC-4DC4-BF52-E9DF20F02DCF}" presName="compositeShape" presStyleCnt="0">
        <dgm:presLayoutVars>
          <dgm:chMax val="7"/>
          <dgm:dir/>
          <dgm:resizeHandles val="exact"/>
        </dgm:presLayoutVars>
      </dgm:prSet>
      <dgm:spPr/>
    </dgm:pt>
    <dgm:pt modelId="{94AB54A1-E803-443A-B51C-E447C861E2AE}" type="pres">
      <dgm:prSet presAssocID="{47411EED-4ED1-4775-993E-D18AE885B457}" presName="circ1" presStyleLbl="vennNode1" presStyleIdx="0" presStyleCnt="4"/>
      <dgm:spPr/>
    </dgm:pt>
    <dgm:pt modelId="{D86EF73E-2E00-481A-BCB3-44985CA4C987}" type="pres">
      <dgm:prSet presAssocID="{47411EED-4ED1-4775-993E-D18AE885B457}" presName="circ1Tx" presStyleLbl="revTx" presStyleIdx="0" presStyleCnt="0">
        <dgm:presLayoutVars>
          <dgm:chMax val="0"/>
          <dgm:chPref val="0"/>
          <dgm:bulletEnabled val="1"/>
        </dgm:presLayoutVars>
      </dgm:prSet>
      <dgm:spPr/>
    </dgm:pt>
    <dgm:pt modelId="{B0E2E728-08BF-4697-A5B8-A19106C70E43}" type="pres">
      <dgm:prSet presAssocID="{5E71FE61-5416-4264-AF0C-D3846AF594E6}" presName="circ2" presStyleLbl="vennNode1" presStyleIdx="1" presStyleCnt="4"/>
      <dgm:spPr/>
    </dgm:pt>
    <dgm:pt modelId="{C8D5C9E6-5F54-41EA-BFFC-11D28F2835B8}" type="pres">
      <dgm:prSet presAssocID="{5E71FE61-5416-4264-AF0C-D3846AF594E6}" presName="circ2Tx" presStyleLbl="revTx" presStyleIdx="0" presStyleCnt="0">
        <dgm:presLayoutVars>
          <dgm:chMax val="0"/>
          <dgm:chPref val="0"/>
          <dgm:bulletEnabled val="1"/>
        </dgm:presLayoutVars>
      </dgm:prSet>
      <dgm:spPr/>
    </dgm:pt>
    <dgm:pt modelId="{25C29EC3-6C0D-4147-A4F3-C73498E55DDA}" type="pres">
      <dgm:prSet presAssocID="{43F2BE30-8984-424E-A3E7-146651800FD8}" presName="circ3" presStyleLbl="vennNode1" presStyleIdx="2" presStyleCnt="4"/>
      <dgm:spPr/>
    </dgm:pt>
    <dgm:pt modelId="{18F7073D-688E-4A10-B9F4-0BE76967EC94}" type="pres">
      <dgm:prSet presAssocID="{43F2BE30-8984-424E-A3E7-146651800FD8}" presName="circ3Tx" presStyleLbl="revTx" presStyleIdx="0" presStyleCnt="0">
        <dgm:presLayoutVars>
          <dgm:chMax val="0"/>
          <dgm:chPref val="0"/>
          <dgm:bulletEnabled val="1"/>
        </dgm:presLayoutVars>
      </dgm:prSet>
      <dgm:spPr/>
    </dgm:pt>
    <dgm:pt modelId="{CC63C150-A306-40E9-8847-E11951BA38A8}" type="pres">
      <dgm:prSet presAssocID="{335397AC-9D5E-4952-A7B2-7ECB19CD451E}" presName="circ4" presStyleLbl="vennNode1" presStyleIdx="3" presStyleCnt="4"/>
      <dgm:spPr/>
    </dgm:pt>
    <dgm:pt modelId="{3A82A072-C1C0-465C-9D33-9C9A30C56FFE}" type="pres">
      <dgm:prSet presAssocID="{335397AC-9D5E-4952-A7B2-7ECB19CD451E}" presName="circ4Tx" presStyleLbl="revTx" presStyleIdx="0" presStyleCnt="0">
        <dgm:presLayoutVars>
          <dgm:chMax val="0"/>
          <dgm:chPref val="0"/>
          <dgm:bulletEnabled val="1"/>
        </dgm:presLayoutVars>
      </dgm:prSet>
      <dgm:spPr/>
    </dgm:pt>
  </dgm:ptLst>
  <dgm:cxnLst>
    <dgm:cxn modelId="{CF1CFA20-AC5B-41F5-AEF1-03380A161F03}" type="presOf" srcId="{AF027B4B-57AC-4DC4-BF52-E9DF20F02DCF}" destId="{41A9F0E9-81C7-4D86-980A-145C66787B18}" srcOrd="0" destOrd="0" presId="urn:microsoft.com/office/officeart/2005/8/layout/venn1"/>
    <dgm:cxn modelId="{36CF3435-D59E-424E-821D-CFE6001C86BC}" srcId="{AF027B4B-57AC-4DC4-BF52-E9DF20F02DCF}" destId="{47411EED-4ED1-4775-993E-D18AE885B457}" srcOrd="0" destOrd="0" parTransId="{A1BD3C03-C06D-4EF7-B043-DA5E0540C633}" sibTransId="{BE3DEEF3-158B-4745-97A9-B35749A5AAC1}"/>
    <dgm:cxn modelId="{B3210239-935C-4E3A-A045-0D4ED5994004}" type="presOf" srcId="{5E71FE61-5416-4264-AF0C-D3846AF594E6}" destId="{B0E2E728-08BF-4697-A5B8-A19106C70E43}" srcOrd="0" destOrd="0" presId="urn:microsoft.com/office/officeart/2005/8/layout/venn1"/>
    <dgm:cxn modelId="{159BB77D-213E-4A65-89E1-42B8D5BC258B}" type="presOf" srcId="{47411EED-4ED1-4775-993E-D18AE885B457}" destId="{D86EF73E-2E00-481A-BCB3-44985CA4C987}" srcOrd="1" destOrd="0" presId="urn:microsoft.com/office/officeart/2005/8/layout/venn1"/>
    <dgm:cxn modelId="{9E63CD86-6A27-4266-BC61-3423A70C9297}" type="presOf" srcId="{43F2BE30-8984-424E-A3E7-146651800FD8}" destId="{18F7073D-688E-4A10-B9F4-0BE76967EC94}" srcOrd="1" destOrd="0" presId="urn:microsoft.com/office/officeart/2005/8/layout/venn1"/>
    <dgm:cxn modelId="{FFA4D6AF-86F5-4A58-B05F-50E427B88CF0}" srcId="{AF027B4B-57AC-4DC4-BF52-E9DF20F02DCF}" destId="{5E71FE61-5416-4264-AF0C-D3846AF594E6}" srcOrd="1" destOrd="0" parTransId="{CCA4805E-0B55-45F7-87B9-4C9D7D42E128}" sibTransId="{F665EACD-B250-4FB7-886A-EF6AFD424648}"/>
    <dgm:cxn modelId="{13220BB7-1D61-4A38-B89C-C9FECAA5500B}" type="presOf" srcId="{43F2BE30-8984-424E-A3E7-146651800FD8}" destId="{25C29EC3-6C0D-4147-A4F3-C73498E55DDA}" srcOrd="0" destOrd="0" presId="urn:microsoft.com/office/officeart/2005/8/layout/venn1"/>
    <dgm:cxn modelId="{700DA9CC-A7B7-476F-A6B7-D920E535DDE7}" type="presOf" srcId="{335397AC-9D5E-4952-A7B2-7ECB19CD451E}" destId="{3A82A072-C1C0-465C-9D33-9C9A30C56FFE}" srcOrd="1" destOrd="0" presId="urn:microsoft.com/office/officeart/2005/8/layout/venn1"/>
    <dgm:cxn modelId="{37958ACD-D0DA-4726-A9EC-2C35FB70AF6A}" type="presOf" srcId="{335397AC-9D5E-4952-A7B2-7ECB19CD451E}" destId="{CC63C150-A306-40E9-8847-E11951BA38A8}" srcOrd="0" destOrd="0" presId="urn:microsoft.com/office/officeart/2005/8/layout/venn1"/>
    <dgm:cxn modelId="{CEEB1CD2-141B-4FD4-92DA-9565B13AE92B}" type="presOf" srcId="{5E71FE61-5416-4264-AF0C-D3846AF594E6}" destId="{C8D5C9E6-5F54-41EA-BFFC-11D28F2835B8}" srcOrd="1" destOrd="0" presId="urn:microsoft.com/office/officeart/2005/8/layout/venn1"/>
    <dgm:cxn modelId="{6CD56BE4-D264-4176-B3AC-691E0575EE31}" srcId="{AF027B4B-57AC-4DC4-BF52-E9DF20F02DCF}" destId="{335397AC-9D5E-4952-A7B2-7ECB19CD451E}" srcOrd="3" destOrd="0" parTransId="{C086BA9D-B4BC-4BE5-90FB-EF4F930BB3C6}" sibTransId="{EAE3AFD9-EA12-45A8-AE12-1D0919EBFE47}"/>
    <dgm:cxn modelId="{0A4AFFE5-A2CF-46CF-8C36-BCCEFC873248}" type="presOf" srcId="{47411EED-4ED1-4775-993E-D18AE885B457}" destId="{94AB54A1-E803-443A-B51C-E447C861E2AE}" srcOrd="0" destOrd="0" presId="urn:microsoft.com/office/officeart/2005/8/layout/venn1"/>
    <dgm:cxn modelId="{881A98F4-CA11-4EBD-A977-3A335DD8DEDE}" srcId="{AF027B4B-57AC-4DC4-BF52-E9DF20F02DCF}" destId="{43F2BE30-8984-424E-A3E7-146651800FD8}" srcOrd="2" destOrd="0" parTransId="{12E1039B-CD84-455A-95D9-A8687AF0244D}" sibTransId="{F7392D88-694D-40FF-8E70-23840603E261}"/>
    <dgm:cxn modelId="{750136F0-B1A8-4EAA-981D-54C145002D3E}" type="presParOf" srcId="{41A9F0E9-81C7-4D86-980A-145C66787B18}" destId="{94AB54A1-E803-443A-B51C-E447C861E2AE}" srcOrd="0" destOrd="0" presId="urn:microsoft.com/office/officeart/2005/8/layout/venn1"/>
    <dgm:cxn modelId="{51EA63F4-4B7A-487E-82E1-6EC036427A13}" type="presParOf" srcId="{41A9F0E9-81C7-4D86-980A-145C66787B18}" destId="{D86EF73E-2E00-481A-BCB3-44985CA4C987}" srcOrd="1" destOrd="0" presId="urn:microsoft.com/office/officeart/2005/8/layout/venn1"/>
    <dgm:cxn modelId="{6E499CF3-7F81-4075-A3D2-E84E3B8E540B}" type="presParOf" srcId="{41A9F0E9-81C7-4D86-980A-145C66787B18}" destId="{B0E2E728-08BF-4697-A5B8-A19106C70E43}" srcOrd="2" destOrd="0" presId="urn:microsoft.com/office/officeart/2005/8/layout/venn1"/>
    <dgm:cxn modelId="{69359119-E9C3-45B3-9EC9-19FCD69F4E7C}" type="presParOf" srcId="{41A9F0E9-81C7-4D86-980A-145C66787B18}" destId="{C8D5C9E6-5F54-41EA-BFFC-11D28F2835B8}" srcOrd="3" destOrd="0" presId="urn:microsoft.com/office/officeart/2005/8/layout/venn1"/>
    <dgm:cxn modelId="{B36D4CCC-2B6D-4038-9EA2-263E85B78796}" type="presParOf" srcId="{41A9F0E9-81C7-4D86-980A-145C66787B18}" destId="{25C29EC3-6C0D-4147-A4F3-C73498E55DDA}" srcOrd="4" destOrd="0" presId="urn:microsoft.com/office/officeart/2005/8/layout/venn1"/>
    <dgm:cxn modelId="{9874B2AB-1020-47CF-9020-4BF46B17C850}" type="presParOf" srcId="{41A9F0E9-81C7-4D86-980A-145C66787B18}" destId="{18F7073D-688E-4A10-B9F4-0BE76967EC94}" srcOrd="5" destOrd="0" presId="urn:microsoft.com/office/officeart/2005/8/layout/venn1"/>
    <dgm:cxn modelId="{3BE79784-9610-4020-9A48-0DC50A5A80F8}" type="presParOf" srcId="{41A9F0E9-81C7-4D86-980A-145C66787B18}" destId="{CC63C150-A306-40E9-8847-E11951BA38A8}" srcOrd="6" destOrd="0" presId="urn:microsoft.com/office/officeart/2005/8/layout/venn1"/>
    <dgm:cxn modelId="{1A1FB4AB-F070-409E-A96A-AC42C4A3FBB0}" type="presParOf" srcId="{41A9F0E9-81C7-4D86-980A-145C66787B18}" destId="{3A82A072-C1C0-465C-9D33-9C9A30C56FFE}"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81015-EBB7-42FF-9AFB-D3FEF2C0EA3F}">
      <dsp:nvSpPr>
        <dsp:cNvPr id="0" name=""/>
        <dsp:cNvSpPr/>
      </dsp:nvSpPr>
      <dsp:spPr>
        <a:xfrm>
          <a:off x="662724" y="596640"/>
          <a:ext cx="1784250" cy="17842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7155C-062F-49A9-B63F-FC27048D6333}">
      <dsp:nvSpPr>
        <dsp:cNvPr id="0" name=""/>
        <dsp:cNvSpPr/>
      </dsp:nvSpPr>
      <dsp:spPr>
        <a:xfrm>
          <a:off x="1042974" y="976890"/>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C1EEA-95DE-44CF-ACAB-8CBA3BDB5AF6}">
      <dsp:nvSpPr>
        <dsp:cNvPr id="0" name=""/>
        <dsp:cNvSpPr/>
      </dsp:nvSpPr>
      <dsp:spPr>
        <a:xfrm>
          <a:off x="92349" y="293664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a:t>Relationships</a:t>
          </a:r>
        </a:p>
      </dsp:txBody>
      <dsp:txXfrm>
        <a:off x="92349" y="2936640"/>
        <a:ext cx="2925000" cy="720000"/>
      </dsp:txXfrm>
    </dsp:sp>
    <dsp:sp modelId="{5FF46BA2-CE57-4524-995D-D319A980543B}">
      <dsp:nvSpPr>
        <dsp:cNvPr id="0" name=""/>
        <dsp:cNvSpPr/>
      </dsp:nvSpPr>
      <dsp:spPr>
        <a:xfrm>
          <a:off x="4099599" y="596640"/>
          <a:ext cx="1784250" cy="17842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4D198-4F01-492B-9C89-F7CF4C75FC31}">
      <dsp:nvSpPr>
        <dsp:cNvPr id="0" name=""/>
        <dsp:cNvSpPr/>
      </dsp:nvSpPr>
      <dsp:spPr>
        <a:xfrm>
          <a:off x="4479849" y="976890"/>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7AAAA-AF52-477F-9F46-EB1FF77B8058}">
      <dsp:nvSpPr>
        <dsp:cNvPr id="0" name=""/>
        <dsp:cNvSpPr/>
      </dsp:nvSpPr>
      <dsp:spPr>
        <a:xfrm>
          <a:off x="3529224" y="293664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a:t>Values</a:t>
          </a:r>
        </a:p>
      </dsp:txBody>
      <dsp:txXfrm>
        <a:off x="3529224" y="2936640"/>
        <a:ext cx="2925000" cy="720000"/>
      </dsp:txXfrm>
    </dsp:sp>
    <dsp:sp modelId="{B511E39F-67F2-4810-BA8E-8F48BA22B3F8}">
      <dsp:nvSpPr>
        <dsp:cNvPr id="0" name=""/>
        <dsp:cNvSpPr/>
      </dsp:nvSpPr>
      <dsp:spPr>
        <a:xfrm>
          <a:off x="7536475" y="596640"/>
          <a:ext cx="1784250" cy="17842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1148E-54FD-4AAF-AF37-0263D75A0D02}">
      <dsp:nvSpPr>
        <dsp:cNvPr id="0" name=""/>
        <dsp:cNvSpPr/>
      </dsp:nvSpPr>
      <dsp:spPr>
        <a:xfrm>
          <a:off x="7916725" y="976890"/>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8EC6F-4891-4BB0-B398-D98212E2A08C}">
      <dsp:nvSpPr>
        <dsp:cNvPr id="0" name=""/>
        <dsp:cNvSpPr/>
      </dsp:nvSpPr>
      <dsp:spPr>
        <a:xfrm>
          <a:off x="6966100" y="293664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a:t>Resources</a:t>
          </a:r>
        </a:p>
      </dsp:txBody>
      <dsp:txXfrm>
        <a:off x="6966100" y="2936640"/>
        <a:ext cx="292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1DBF6-D38C-534F-A4FB-B8E01BFC5D2E}">
      <dsp:nvSpPr>
        <dsp:cNvPr id="0" name=""/>
        <dsp:cNvSpPr/>
      </dsp:nvSpPr>
      <dsp:spPr>
        <a:xfrm rot="5400000">
          <a:off x="567008" y="1072548"/>
          <a:ext cx="1691830" cy="281516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72007-06F1-C84B-B84A-96A0AF94EB3A}">
      <dsp:nvSpPr>
        <dsp:cNvPr id="0" name=""/>
        <dsp:cNvSpPr/>
      </dsp:nvSpPr>
      <dsp:spPr>
        <a:xfrm>
          <a:off x="284599" y="1913676"/>
          <a:ext cx="2541548" cy="222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Discovery</a:t>
          </a:r>
        </a:p>
        <a:p>
          <a:pPr marL="228600" lvl="1" indent="-228600" algn="l" defTabSz="889000">
            <a:lnSpc>
              <a:spcPct val="90000"/>
            </a:lnSpc>
            <a:spcBef>
              <a:spcPct val="0"/>
            </a:spcBef>
            <a:spcAft>
              <a:spcPct val="15000"/>
            </a:spcAft>
            <a:buChar char="•"/>
          </a:pPr>
          <a:r>
            <a:rPr lang="en-US" sz="2000" kern="1200" dirty="0"/>
            <a:t>Relationship, Values, Resources</a:t>
          </a:r>
        </a:p>
        <a:p>
          <a:pPr marL="228600" lvl="1" indent="-228600" algn="l" defTabSz="889000">
            <a:lnSpc>
              <a:spcPct val="90000"/>
            </a:lnSpc>
            <a:spcBef>
              <a:spcPct val="0"/>
            </a:spcBef>
            <a:spcAft>
              <a:spcPct val="15000"/>
            </a:spcAft>
            <a:buChar char="•"/>
          </a:pPr>
          <a:r>
            <a:rPr lang="en-US" sz="2000" kern="1200" dirty="0"/>
            <a:t>What are your goals?</a:t>
          </a:r>
        </a:p>
      </dsp:txBody>
      <dsp:txXfrm>
        <a:off x="284599" y="1913676"/>
        <a:ext cx="2541548" cy="2227816"/>
      </dsp:txXfrm>
    </dsp:sp>
    <dsp:sp modelId="{20EAB0DD-F8E4-8E49-8777-14C5D4E3546C}">
      <dsp:nvSpPr>
        <dsp:cNvPr id="0" name=""/>
        <dsp:cNvSpPr/>
      </dsp:nvSpPr>
      <dsp:spPr>
        <a:xfrm>
          <a:off x="2346611" y="865292"/>
          <a:ext cx="479537" cy="47953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01B8C-CBD4-6645-9BC3-52E37CD501A2}">
      <dsp:nvSpPr>
        <dsp:cNvPr id="0" name=""/>
        <dsp:cNvSpPr/>
      </dsp:nvSpPr>
      <dsp:spPr>
        <a:xfrm rot="5400000">
          <a:off x="3678360" y="302641"/>
          <a:ext cx="1691830" cy="281516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FAFAC-56BC-7047-93C9-0CE92C539F24}">
      <dsp:nvSpPr>
        <dsp:cNvPr id="0" name=""/>
        <dsp:cNvSpPr/>
      </dsp:nvSpPr>
      <dsp:spPr>
        <a:xfrm>
          <a:off x="3395952" y="1143769"/>
          <a:ext cx="2541548" cy="222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Giving Options</a:t>
          </a:r>
        </a:p>
        <a:p>
          <a:pPr marL="228600" lvl="1" indent="-228600" algn="l" defTabSz="889000">
            <a:lnSpc>
              <a:spcPct val="90000"/>
            </a:lnSpc>
            <a:spcBef>
              <a:spcPct val="0"/>
            </a:spcBef>
            <a:spcAft>
              <a:spcPct val="15000"/>
            </a:spcAft>
            <a:buChar char="•"/>
          </a:pPr>
          <a:r>
            <a:rPr lang="en-US" sz="2000" kern="1200" dirty="0"/>
            <a:t>Review of current plan</a:t>
          </a:r>
        </a:p>
        <a:p>
          <a:pPr marL="228600" lvl="1" indent="-228600" algn="l" defTabSz="889000">
            <a:lnSpc>
              <a:spcPct val="90000"/>
            </a:lnSpc>
            <a:spcBef>
              <a:spcPct val="0"/>
            </a:spcBef>
            <a:spcAft>
              <a:spcPct val="15000"/>
            </a:spcAft>
            <a:buChar char="•"/>
          </a:pPr>
          <a:r>
            <a:rPr lang="en-US" sz="2000" kern="1200" dirty="0"/>
            <a:t>Discussion of potential options</a:t>
          </a:r>
        </a:p>
      </dsp:txBody>
      <dsp:txXfrm>
        <a:off x="3395952" y="1143769"/>
        <a:ext cx="2541548" cy="2227816"/>
      </dsp:txXfrm>
    </dsp:sp>
    <dsp:sp modelId="{967C8182-5D49-9149-BCFE-ED46A5904389}">
      <dsp:nvSpPr>
        <dsp:cNvPr id="0" name=""/>
        <dsp:cNvSpPr/>
      </dsp:nvSpPr>
      <dsp:spPr>
        <a:xfrm>
          <a:off x="5457963" y="95385"/>
          <a:ext cx="479537" cy="47953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6FDBE-96B6-5744-991D-5CDC24A41A6E}">
      <dsp:nvSpPr>
        <dsp:cNvPr id="0" name=""/>
        <dsp:cNvSpPr/>
      </dsp:nvSpPr>
      <dsp:spPr>
        <a:xfrm rot="5400000">
          <a:off x="6789712" y="-467266"/>
          <a:ext cx="1691830" cy="281516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3E08E-9551-244D-B801-361B4395AFDD}">
      <dsp:nvSpPr>
        <dsp:cNvPr id="0" name=""/>
        <dsp:cNvSpPr/>
      </dsp:nvSpPr>
      <dsp:spPr>
        <a:xfrm>
          <a:off x="6507304" y="373862"/>
          <a:ext cx="2541548" cy="222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Gift Implementation</a:t>
          </a:r>
        </a:p>
        <a:p>
          <a:pPr marL="228600" lvl="1" indent="-228600" algn="l" defTabSz="889000">
            <a:lnSpc>
              <a:spcPct val="90000"/>
            </a:lnSpc>
            <a:spcBef>
              <a:spcPct val="0"/>
            </a:spcBef>
            <a:spcAft>
              <a:spcPct val="15000"/>
            </a:spcAft>
            <a:buChar char="•"/>
          </a:pPr>
          <a:r>
            <a:rPr lang="en-US" sz="2000" kern="1200" dirty="0"/>
            <a:t>Next steps w/ other professionals</a:t>
          </a:r>
        </a:p>
        <a:p>
          <a:pPr marL="228600" lvl="1" indent="-228600" algn="l" defTabSz="889000">
            <a:lnSpc>
              <a:spcPct val="90000"/>
            </a:lnSpc>
            <a:spcBef>
              <a:spcPct val="0"/>
            </a:spcBef>
            <a:spcAft>
              <a:spcPct val="15000"/>
            </a:spcAft>
            <a:buChar char="•"/>
          </a:pPr>
          <a:r>
            <a:rPr lang="en-US" sz="2000" kern="1200" dirty="0"/>
            <a:t>Communication plan with family</a:t>
          </a:r>
        </a:p>
      </dsp:txBody>
      <dsp:txXfrm>
        <a:off x="6507304" y="373862"/>
        <a:ext cx="2541548" cy="2227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B54A1-E803-443A-B51C-E447C861E2AE}">
      <dsp:nvSpPr>
        <dsp:cNvPr id="0" name=""/>
        <dsp:cNvSpPr/>
      </dsp:nvSpPr>
      <dsp:spPr>
        <a:xfrm>
          <a:off x="3286294" y="43222"/>
          <a:ext cx="2247561" cy="224756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Financial Planner</a:t>
          </a:r>
        </a:p>
      </dsp:txBody>
      <dsp:txXfrm>
        <a:off x="3545628" y="345778"/>
        <a:ext cx="1728893" cy="713168"/>
      </dsp:txXfrm>
    </dsp:sp>
    <dsp:sp modelId="{B0E2E728-08BF-4697-A5B8-A19106C70E43}">
      <dsp:nvSpPr>
        <dsp:cNvPr id="0" name=""/>
        <dsp:cNvSpPr/>
      </dsp:nvSpPr>
      <dsp:spPr>
        <a:xfrm>
          <a:off x="4280408" y="1037335"/>
          <a:ext cx="2247561" cy="224756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Attorney</a:t>
          </a:r>
        </a:p>
      </dsp:txBody>
      <dsp:txXfrm>
        <a:off x="5490633" y="1296669"/>
        <a:ext cx="864446" cy="1728893"/>
      </dsp:txXfrm>
    </dsp:sp>
    <dsp:sp modelId="{25C29EC3-6C0D-4147-A4F3-C73498E55DDA}">
      <dsp:nvSpPr>
        <dsp:cNvPr id="0" name=""/>
        <dsp:cNvSpPr/>
      </dsp:nvSpPr>
      <dsp:spPr>
        <a:xfrm>
          <a:off x="3286294" y="2031449"/>
          <a:ext cx="2247561" cy="224756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CPA</a:t>
          </a:r>
        </a:p>
      </dsp:txBody>
      <dsp:txXfrm>
        <a:off x="3545628" y="3263285"/>
        <a:ext cx="1728893" cy="713168"/>
      </dsp:txXfrm>
    </dsp:sp>
    <dsp:sp modelId="{CC63C150-A306-40E9-8847-E11951BA38A8}">
      <dsp:nvSpPr>
        <dsp:cNvPr id="0" name=""/>
        <dsp:cNvSpPr/>
      </dsp:nvSpPr>
      <dsp:spPr>
        <a:xfrm>
          <a:off x="2292180" y="1037335"/>
          <a:ext cx="2247561" cy="224756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Charitable Advisor</a:t>
          </a:r>
        </a:p>
      </dsp:txBody>
      <dsp:txXfrm>
        <a:off x="2465070" y="1296669"/>
        <a:ext cx="864446" cy="172889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2BA163A-F9B9-46C6-8748-AEB0C74DE219}" type="datetimeFigureOut">
              <a:rPr lang="en-US"/>
              <a:pPr/>
              <a:t>1/13/2022</a:t>
            </a:fld>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3721DD-63EE-40C8-AA82-3E87CAAD1DB7}" type="slidenum">
              <a:rPr lang="en-US"/>
              <a:pPr/>
              <a:t>‹#›</a:t>
            </a:fld>
            <a:endParaRPr lang="en-US"/>
          </a:p>
        </p:txBody>
      </p:sp>
    </p:spTree>
    <p:extLst>
      <p:ext uri="{BB962C8B-B14F-4D97-AF65-F5344CB8AC3E}">
        <p14:creationId xmlns:p14="http://schemas.microsoft.com/office/powerpoint/2010/main" val="531013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91A85166-2A66-4C36-8D02-6DEF6AE92235}" type="datetimeFigureOut">
              <a:rPr lang="en-US" smtClean="0"/>
              <a:t>1/13/2022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5C49696-87A8-4A91-AFF4-163EBF58E301}" type="slidenum">
              <a:rPr lang="en-US" smtClean="0"/>
              <a:t>‹#›</a:t>
            </a:fld>
            <a:endParaRPr lang="en-US"/>
          </a:p>
        </p:txBody>
      </p:sp>
    </p:spTree>
    <p:extLst>
      <p:ext uri="{BB962C8B-B14F-4D97-AF65-F5344CB8AC3E}">
        <p14:creationId xmlns:p14="http://schemas.microsoft.com/office/powerpoint/2010/main" val="16422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Dwelling in the word is a simple practice of engaging and discovering God’s word together. It’s a pretty simple process but it’s one in which we invite the Spirit to help us speak and hear God’s word.</a:t>
            </a:r>
          </a:p>
          <a:p>
            <a:pPr marL="228600" indent="-228600">
              <a:buAutoNum type="arabicParenR"/>
            </a:pPr>
            <a:r>
              <a:rPr lang="en-US" dirty="0"/>
              <a:t>I will ask a volunteer to read the scripture out load.</a:t>
            </a:r>
          </a:p>
          <a:p>
            <a:pPr marL="228600" indent="-228600">
              <a:buAutoNum type="arabicParenR"/>
            </a:pPr>
            <a:r>
              <a:rPr lang="en-US" dirty="0"/>
              <a:t>We will have a moment of silence for everyone to re-read the scripture and reflect on God’s word.</a:t>
            </a:r>
          </a:p>
          <a:p>
            <a:pPr marL="228600" indent="-228600">
              <a:buAutoNum type="arabicParenR"/>
            </a:pPr>
            <a:r>
              <a:rPr lang="en-US" dirty="0"/>
              <a:t>I invite you to turn to another person (may have one group of three IF NEEDED.) Share with the other person word or phrase stood out in the scripture and why.</a:t>
            </a:r>
          </a:p>
          <a:p>
            <a:pPr marL="228600" indent="-228600">
              <a:buAutoNum type="arabicParenR"/>
            </a:pPr>
            <a:r>
              <a:rPr lang="en-US" dirty="0"/>
              <a:t>After a </a:t>
            </a:r>
            <a:r>
              <a:rPr lang="en-US" dirty="0" err="1"/>
              <a:t>a</a:t>
            </a:r>
            <a:r>
              <a:rPr lang="en-US" dirty="0"/>
              <a:t> few moments we will invite each pair to share back with the group what they heard. We will do this by having each of you share WHAT YOU HEARD FROM THE OTHER PERSON.</a:t>
            </a:r>
          </a:p>
          <a:p>
            <a:pPr marL="228600" indent="-228600">
              <a:buAutoNum type="arabicParenR"/>
            </a:pPr>
            <a:r>
              <a:rPr lang="en-US" b="1" dirty="0"/>
              <a:t>Any questions?</a:t>
            </a:r>
          </a:p>
          <a:p>
            <a:endParaRPr lang="en-US" dirty="0"/>
          </a:p>
        </p:txBody>
      </p:sp>
      <p:sp>
        <p:nvSpPr>
          <p:cNvPr id="4" name="Slide Number Placeholder 3"/>
          <p:cNvSpPr>
            <a:spLocks noGrp="1"/>
          </p:cNvSpPr>
          <p:nvPr>
            <p:ph type="sldNum" sz="quarter" idx="5"/>
          </p:nvPr>
        </p:nvSpPr>
        <p:spPr/>
        <p:txBody>
          <a:bodyPr/>
          <a:lstStyle/>
          <a:p>
            <a:fld id="{D5C49696-87A8-4A91-AFF4-163EBF58E301}" type="slidenum">
              <a:rPr lang="en-US" smtClean="0"/>
              <a:t>2</a:t>
            </a:fld>
            <a:endParaRPr lang="en-US"/>
          </a:p>
        </p:txBody>
      </p:sp>
    </p:spTree>
    <p:extLst>
      <p:ext uri="{BB962C8B-B14F-4D97-AF65-F5344CB8AC3E}">
        <p14:creationId xmlns:p14="http://schemas.microsoft.com/office/powerpoint/2010/main" val="39758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role is to help you quickly develop clarity. I want to use this as an example.</a:t>
            </a:r>
          </a:p>
          <a:p>
            <a:endParaRPr lang="en-US" dirty="0"/>
          </a:p>
          <a:p>
            <a:r>
              <a:rPr lang="en-US" dirty="0"/>
              <a:t>Can anyone quickly tell me how to get from Willis Tower in Chicago to the Churchwide office?</a:t>
            </a:r>
          </a:p>
        </p:txBody>
      </p:sp>
      <p:sp>
        <p:nvSpPr>
          <p:cNvPr id="4" name="Slide Number Placeholder 3"/>
          <p:cNvSpPr>
            <a:spLocks noGrp="1"/>
          </p:cNvSpPr>
          <p:nvPr>
            <p:ph type="sldNum" sz="quarter" idx="5"/>
          </p:nvPr>
        </p:nvSpPr>
        <p:spPr/>
        <p:txBody>
          <a:bodyPr/>
          <a:lstStyle/>
          <a:p>
            <a:fld id="{A1686BE5-1F92-47A1-B603-9CA2F8CEC2A2}" type="slidenum">
              <a:rPr lang="en-US" smtClean="0"/>
              <a:t>10</a:t>
            </a:fld>
            <a:endParaRPr lang="en-US"/>
          </a:p>
        </p:txBody>
      </p:sp>
    </p:spTree>
    <p:extLst>
      <p:ext uri="{BB962C8B-B14F-4D97-AF65-F5344CB8AC3E}">
        <p14:creationId xmlns:p14="http://schemas.microsoft.com/office/powerpoint/2010/main" val="30914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now?</a:t>
            </a:r>
          </a:p>
        </p:txBody>
      </p:sp>
      <p:sp>
        <p:nvSpPr>
          <p:cNvPr id="4" name="Slide Number Placeholder 3"/>
          <p:cNvSpPr>
            <a:spLocks noGrp="1"/>
          </p:cNvSpPr>
          <p:nvPr>
            <p:ph type="sldNum" sz="quarter" idx="5"/>
          </p:nvPr>
        </p:nvSpPr>
        <p:spPr/>
        <p:txBody>
          <a:bodyPr/>
          <a:lstStyle/>
          <a:p>
            <a:fld id="{A1686BE5-1F92-47A1-B603-9CA2F8CEC2A2}" type="slidenum">
              <a:rPr lang="en-US" smtClean="0"/>
              <a:t>11</a:t>
            </a:fld>
            <a:endParaRPr lang="en-US"/>
          </a:p>
        </p:txBody>
      </p:sp>
    </p:spTree>
    <p:extLst>
      <p:ext uri="{BB962C8B-B14F-4D97-AF65-F5344CB8AC3E}">
        <p14:creationId xmlns:p14="http://schemas.microsoft.com/office/powerpoint/2010/main" val="139901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about now?</a:t>
            </a:r>
          </a:p>
          <a:p>
            <a:endParaRPr lang="en-US" dirty="0"/>
          </a:p>
          <a:p>
            <a:r>
              <a:rPr lang="en-US" dirty="0"/>
              <a:t>My work is designed to lay out a clear, concise and proven process so that the next step has absolute clarity for you!</a:t>
            </a:r>
          </a:p>
        </p:txBody>
      </p:sp>
      <p:sp>
        <p:nvSpPr>
          <p:cNvPr id="4" name="Slide Number Placeholder 3"/>
          <p:cNvSpPr>
            <a:spLocks noGrp="1"/>
          </p:cNvSpPr>
          <p:nvPr>
            <p:ph type="sldNum" sz="quarter" idx="5"/>
          </p:nvPr>
        </p:nvSpPr>
        <p:spPr/>
        <p:txBody>
          <a:bodyPr/>
          <a:lstStyle/>
          <a:p>
            <a:fld id="{A1686BE5-1F92-47A1-B603-9CA2F8CEC2A2}" type="slidenum">
              <a:rPr lang="en-US" smtClean="0"/>
              <a:t>12</a:t>
            </a:fld>
            <a:endParaRPr lang="en-US"/>
          </a:p>
        </p:txBody>
      </p:sp>
    </p:spTree>
    <p:extLst>
      <p:ext uri="{BB962C8B-B14F-4D97-AF65-F5344CB8AC3E}">
        <p14:creationId xmlns:p14="http://schemas.microsoft.com/office/powerpoint/2010/main" val="198514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86BE5-1F92-47A1-B603-9CA2F8CEC2A2}" type="slidenum">
              <a:rPr lang="en-US" smtClean="0"/>
              <a:t>13</a:t>
            </a:fld>
            <a:endParaRPr lang="en-US"/>
          </a:p>
        </p:txBody>
      </p:sp>
    </p:spTree>
    <p:extLst>
      <p:ext uri="{BB962C8B-B14F-4D97-AF65-F5344CB8AC3E}">
        <p14:creationId xmlns:p14="http://schemas.microsoft.com/office/powerpoint/2010/main" val="56754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story of the </a:t>
            </a:r>
            <a:r>
              <a:rPr lang="en-US" dirty="0" err="1"/>
              <a:t>Svensen</a:t>
            </a:r>
            <a:r>
              <a:rPr lang="en-US" dirty="0"/>
              <a:t> farm or another real estate gift.</a:t>
            </a:r>
          </a:p>
        </p:txBody>
      </p:sp>
      <p:sp>
        <p:nvSpPr>
          <p:cNvPr id="4" name="Slide Number Placeholder 3"/>
          <p:cNvSpPr>
            <a:spLocks noGrp="1"/>
          </p:cNvSpPr>
          <p:nvPr>
            <p:ph type="sldNum" sz="quarter" idx="5"/>
          </p:nvPr>
        </p:nvSpPr>
        <p:spPr/>
        <p:txBody>
          <a:bodyPr/>
          <a:lstStyle/>
          <a:p>
            <a:fld id="{A1686BE5-1F92-47A1-B603-9CA2F8CEC2A2}" type="slidenum">
              <a:rPr lang="en-US" smtClean="0"/>
              <a:t>14</a:t>
            </a:fld>
            <a:endParaRPr lang="en-US"/>
          </a:p>
        </p:txBody>
      </p:sp>
    </p:spTree>
    <p:extLst>
      <p:ext uri="{BB962C8B-B14F-4D97-AF65-F5344CB8AC3E}">
        <p14:creationId xmlns:p14="http://schemas.microsoft.com/office/powerpoint/2010/main" val="316697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story of a family estate you worked on and how they were so happy to know their kids were taken care of and that they could support the charities they love and care for.</a:t>
            </a:r>
          </a:p>
        </p:txBody>
      </p:sp>
      <p:sp>
        <p:nvSpPr>
          <p:cNvPr id="4" name="Slide Number Placeholder 3"/>
          <p:cNvSpPr>
            <a:spLocks noGrp="1"/>
          </p:cNvSpPr>
          <p:nvPr>
            <p:ph type="sldNum" sz="quarter" idx="5"/>
          </p:nvPr>
        </p:nvSpPr>
        <p:spPr/>
        <p:txBody>
          <a:bodyPr/>
          <a:lstStyle/>
          <a:p>
            <a:fld id="{A1686BE5-1F92-47A1-B603-9CA2F8CEC2A2}" type="slidenum">
              <a:rPr lang="en-US" smtClean="0"/>
              <a:t>15</a:t>
            </a:fld>
            <a:endParaRPr lang="en-US"/>
          </a:p>
        </p:txBody>
      </p:sp>
    </p:spTree>
    <p:extLst>
      <p:ext uri="{BB962C8B-B14F-4D97-AF65-F5344CB8AC3E}">
        <p14:creationId xmlns:p14="http://schemas.microsoft.com/office/powerpoint/2010/main" val="231640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86BE5-1F92-47A1-B603-9CA2F8CEC2A2}" type="slidenum">
              <a:rPr lang="en-US" smtClean="0"/>
              <a:t>16</a:t>
            </a:fld>
            <a:endParaRPr lang="en-US"/>
          </a:p>
        </p:txBody>
      </p:sp>
    </p:spTree>
    <p:extLst>
      <p:ext uri="{BB962C8B-B14F-4D97-AF65-F5344CB8AC3E}">
        <p14:creationId xmlns:p14="http://schemas.microsoft.com/office/powerpoint/2010/main" val="164032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obstacles… procrastination, too much… too little… too complicated</a:t>
            </a:r>
          </a:p>
        </p:txBody>
      </p:sp>
      <p:sp>
        <p:nvSpPr>
          <p:cNvPr id="4" name="Slide Number Placeholder 3"/>
          <p:cNvSpPr>
            <a:spLocks noGrp="1"/>
          </p:cNvSpPr>
          <p:nvPr>
            <p:ph type="sldNum" sz="quarter" idx="10"/>
          </p:nvPr>
        </p:nvSpPr>
        <p:spPr/>
        <p:txBody>
          <a:bodyPr/>
          <a:lstStyle/>
          <a:p>
            <a:fld id="{D5C49696-87A8-4A91-AFF4-163EBF58E301}" type="slidenum">
              <a:rPr lang="en-US" smtClean="0"/>
              <a:t>18</a:t>
            </a:fld>
            <a:endParaRPr lang="en-US"/>
          </a:p>
        </p:txBody>
      </p:sp>
    </p:spTree>
    <p:extLst>
      <p:ext uri="{BB962C8B-B14F-4D97-AF65-F5344CB8AC3E}">
        <p14:creationId xmlns:p14="http://schemas.microsoft.com/office/powerpoint/2010/main" val="254975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2130426"/>
            <a:ext cx="10063398" cy="1470025"/>
          </a:xfrm>
        </p:spPr>
        <p:txBody>
          <a:bodyPr lIns="91440" rIns="91440"/>
          <a:lstStyle>
            <a:lvl1pPr>
              <a:defRPr sz="3600"/>
            </a:lvl1pPr>
          </a:lstStyle>
          <a:p>
            <a:r>
              <a:rPr lang="en-US" dirty="0"/>
              <a:t>Click to edit Master title style</a:t>
            </a:r>
          </a:p>
        </p:txBody>
      </p:sp>
    </p:spTree>
    <p:extLst>
      <p:ext uri="{BB962C8B-B14F-4D97-AF65-F5344CB8AC3E}">
        <p14:creationId xmlns:p14="http://schemas.microsoft.com/office/powerpoint/2010/main" val="94445549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210458"/>
            <a:ext cx="10023424" cy="5392057"/>
          </a:xfrm>
        </p:spPr>
        <p:txBody>
          <a:bodyPr lIns="91440" rIns="91440" anchor="ctr" anchorCtr="0"/>
          <a:lstStyle>
            <a:lvl1pPr>
              <a:defRPr sz="4400"/>
            </a:lvl1pPr>
          </a:lstStyle>
          <a:p>
            <a:r>
              <a:rPr lang="en-US" dirty="0"/>
              <a:t>Click to edit Master title style</a:t>
            </a:r>
          </a:p>
        </p:txBody>
      </p:sp>
    </p:spTree>
    <p:extLst>
      <p:ext uri="{BB962C8B-B14F-4D97-AF65-F5344CB8AC3E}">
        <p14:creationId xmlns:p14="http://schemas.microsoft.com/office/powerpoint/2010/main" val="423933377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79551"/>
            <a:ext cx="9993443" cy="2120900"/>
          </a:xfrm>
        </p:spPr>
        <p:txBody>
          <a:bodyPr lIns="91440" rIns="91440"/>
          <a:lstStyle>
            <a:lvl1pPr>
              <a:defRPr sz="3200" b="0"/>
            </a:lvl1pPr>
          </a:lstStyle>
          <a:p>
            <a:r>
              <a:rPr lang="en-US" dirty="0"/>
              <a:t>Click to edit Master title style</a:t>
            </a:r>
          </a:p>
        </p:txBody>
      </p:sp>
    </p:spTree>
    <p:extLst>
      <p:ext uri="{BB962C8B-B14F-4D97-AF65-F5344CB8AC3E}">
        <p14:creationId xmlns:p14="http://schemas.microsoft.com/office/powerpoint/2010/main" val="10215863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1" y="598490"/>
            <a:ext cx="9983450" cy="773111"/>
          </a:xfrm>
        </p:spPr>
        <p:txBody>
          <a:bodyPr/>
          <a:lstStyle>
            <a:lvl1pPr>
              <a:defRPr lang="en-US" dirty="0"/>
            </a:lvl1pPr>
          </a:lstStyle>
          <a:p>
            <a:r>
              <a:rPr lang="en-US" dirty="0"/>
              <a:t>Click to edit Master title style</a:t>
            </a:r>
          </a:p>
        </p:txBody>
      </p:sp>
      <p:sp>
        <p:nvSpPr>
          <p:cNvPr id="3" name="Content Placeholder 2"/>
          <p:cNvSpPr>
            <a:spLocks noGrp="1"/>
          </p:cNvSpPr>
          <p:nvPr>
            <p:ph idx="1"/>
          </p:nvPr>
        </p:nvSpPr>
        <p:spPr>
          <a:xfrm>
            <a:off x="1828801" y="1480457"/>
            <a:ext cx="9983450" cy="4253281"/>
          </a:xfrm>
        </p:spPr>
        <p:txBody>
          <a:bodyPr/>
          <a:lstStyle>
            <a:lvl4pPr>
              <a:defRPr>
                <a:solidFill>
                  <a:srgbClr val="5261AC"/>
                </a:solidFill>
              </a:defRPr>
            </a:lvl4pPr>
            <a:lvl5pPr>
              <a:defRPr>
                <a:solidFill>
                  <a:srgbClr val="5261A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43297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1992" y="598488"/>
            <a:ext cx="9980107" cy="773112"/>
          </a:xfrm>
        </p:spPr>
        <p:txBody>
          <a:bodyPr/>
          <a:lstStyle/>
          <a:p>
            <a:r>
              <a:rPr lang="en-US" dirty="0"/>
              <a:t>Click to edit Master title style</a:t>
            </a:r>
          </a:p>
        </p:txBody>
      </p:sp>
      <p:sp>
        <p:nvSpPr>
          <p:cNvPr id="3" name="Content Placeholder 2"/>
          <p:cNvSpPr>
            <a:spLocks noGrp="1"/>
          </p:cNvSpPr>
          <p:nvPr>
            <p:ph sz="half" idx="1"/>
          </p:nvPr>
        </p:nvSpPr>
        <p:spPr>
          <a:xfrm>
            <a:off x="1821990" y="1480458"/>
            <a:ext cx="4823907" cy="41438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938129" y="1480458"/>
            <a:ext cx="4863970" cy="41438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172114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816260" y="1479550"/>
            <a:ext cx="48599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28800" y="2119313"/>
            <a:ext cx="4845377" cy="3814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996277" y="1479550"/>
            <a:ext cx="4847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994689" y="2119313"/>
            <a:ext cx="4868316" cy="3814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3767088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598488"/>
            <a:ext cx="10033417" cy="773112"/>
          </a:xfrm>
        </p:spPr>
        <p:txBody>
          <a:bodyPr/>
          <a:lstStyle/>
          <a:p>
            <a:r>
              <a:rPr lang="en-US" dirty="0"/>
              <a:t>Click to edit Master title style</a:t>
            </a:r>
          </a:p>
        </p:txBody>
      </p:sp>
    </p:spTree>
    <p:extLst>
      <p:ext uri="{BB962C8B-B14F-4D97-AF65-F5344CB8AC3E}">
        <p14:creationId xmlns:p14="http://schemas.microsoft.com/office/powerpoint/2010/main" val="261741824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1239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 y="0"/>
            <a:ext cx="12191999" cy="606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itle Placeholder 1"/>
          <p:cNvSpPr>
            <a:spLocks noGrp="1"/>
          </p:cNvSpPr>
          <p:nvPr>
            <p:ph type="title"/>
          </p:nvPr>
        </p:nvSpPr>
        <p:spPr bwMode="auto">
          <a:xfrm>
            <a:off x="1828800" y="598488"/>
            <a:ext cx="10034206" cy="773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828800" y="1480457"/>
            <a:ext cx="10034206" cy="4267682"/>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28800" y="6147270"/>
            <a:ext cx="2630978" cy="532015"/>
          </a:xfrm>
          <a:prstGeom prst="rect">
            <a:avLst/>
          </a:prstGeom>
        </p:spPr>
      </p:pic>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600200" cy="6858000"/>
          </a:xfrm>
          <a:prstGeom prst="rect">
            <a:avLst/>
          </a:prstGeom>
        </p:spPr>
      </p:pic>
    </p:spTree>
    <p:extLst>
      <p:ext uri="{BB962C8B-B14F-4D97-AF65-F5344CB8AC3E}">
        <p14:creationId xmlns:p14="http://schemas.microsoft.com/office/powerpoint/2010/main" val="364675130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7" r:id="rId5"/>
    <p:sldLayoutId id="2147483758" r:id="rId6"/>
    <p:sldLayoutId id="2147483759" r:id="rId7"/>
    <p:sldLayoutId id="2147483761" r:id="rId8"/>
  </p:sldLayoutIdLst>
  <p:transition spd="med">
    <p:fade/>
  </p:transition>
  <p:txStyles>
    <p:titleStyle>
      <a:lvl1pPr algn="l" rtl="0" eaLnBrk="0" fontAlgn="base" hangingPunct="0">
        <a:spcBef>
          <a:spcPct val="0"/>
        </a:spcBef>
        <a:spcAft>
          <a:spcPct val="0"/>
        </a:spcAft>
        <a:defRPr sz="3200" b="1" kern="1200">
          <a:solidFill>
            <a:srgbClr val="5261AC"/>
          </a:solidFill>
          <a:latin typeface="Century Gothic" panose="020B0502020202020204" pitchFamily="34" charset="0"/>
          <a:ea typeface="+mj-ea"/>
          <a:cs typeface="+mj-cs"/>
        </a:defRPr>
      </a:lvl1pPr>
      <a:lvl2pPr algn="ctr" rtl="0" eaLnBrk="0" fontAlgn="base" hangingPunct="0">
        <a:spcBef>
          <a:spcPct val="0"/>
        </a:spcBef>
        <a:spcAft>
          <a:spcPct val="0"/>
        </a:spcAft>
        <a:defRPr sz="4000" b="1">
          <a:solidFill>
            <a:srgbClr val="5261AC"/>
          </a:solidFill>
          <a:latin typeface="ChelthmITC Bk BT" pitchFamily="18" charset="0"/>
        </a:defRPr>
      </a:lvl2pPr>
      <a:lvl3pPr algn="ctr" rtl="0" eaLnBrk="0" fontAlgn="base" hangingPunct="0">
        <a:spcBef>
          <a:spcPct val="0"/>
        </a:spcBef>
        <a:spcAft>
          <a:spcPct val="0"/>
        </a:spcAft>
        <a:defRPr sz="4000" b="1">
          <a:solidFill>
            <a:srgbClr val="5261AC"/>
          </a:solidFill>
          <a:latin typeface="ChelthmITC Bk BT" pitchFamily="18" charset="0"/>
        </a:defRPr>
      </a:lvl3pPr>
      <a:lvl4pPr algn="ctr" rtl="0" eaLnBrk="0" fontAlgn="base" hangingPunct="0">
        <a:spcBef>
          <a:spcPct val="0"/>
        </a:spcBef>
        <a:spcAft>
          <a:spcPct val="0"/>
        </a:spcAft>
        <a:defRPr sz="4000" b="1">
          <a:solidFill>
            <a:srgbClr val="5261AC"/>
          </a:solidFill>
          <a:latin typeface="ChelthmITC Bk BT" pitchFamily="18" charset="0"/>
        </a:defRPr>
      </a:lvl4pPr>
      <a:lvl5pPr algn="ctr" rtl="0" eaLnBrk="0" fontAlgn="base" hangingPunct="0">
        <a:spcBef>
          <a:spcPct val="0"/>
        </a:spcBef>
        <a:spcAft>
          <a:spcPct val="0"/>
        </a:spcAft>
        <a:defRPr sz="4000" b="1">
          <a:solidFill>
            <a:srgbClr val="5261AC"/>
          </a:solidFill>
          <a:latin typeface="ChelthmITC Bk BT" pitchFamily="18" charset="0"/>
        </a:defRPr>
      </a:lvl5pPr>
      <a:lvl6pPr marL="457200" algn="ctr" rtl="0" fontAlgn="base">
        <a:spcBef>
          <a:spcPct val="0"/>
        </a:spcBef>
        <a:spcAft>
          <a:spcPct val="0"/>
        </a:spcAft>
        <a:defRPr sz="4000" b="1">
          <a:solidFill>
            <a:srgbClr val="5261AC"/>
          </a:solidFill>
          <a:latin typeface="ChelthmITC Bk BT" pitchFamily="18" charset="0"/>
        </a:defRPr>
      </a:lvl6pPr>
      <a:lvl7pPr marL="914400" algn="ctr" rtl="0" fontAlgn="base">
        <a:spcBef>
          <a:spcPct val="0"/>
        </a:spcBef>
        <a:spcAft>
          <a:spcPct val="0"/>
        </a:spcAft>
        <a:defRPr sz="4000" b="1">
          <a:solidFill>
            <a:srgbClr val="5261AC"/>
          </a:solidFill>
          <a:latin typeface="ChelthmITC Bk BT" pitchFamily="18" charset="0"/>
        </a:defRPr>
      </a:lvl7pPr>
      <a:lvl8pPr marL="1371600" algn="ctr" rtl="0" fontAlgn="base">
        <a:spcBef>
          <a:spcPct val="0"/>
        </a:spcBef>
        <a:spcAft>
          <a:spcPct val="0"/>
        </a:spcAft>
        <a:defRPr sz="4000" b="1">
          <a:solidFill>
            <a:srgbClr val="5261AC"/>
          </a:solidFill>
          <a:latin typeface="ChelthmITC Bk BT" pitchFamily="18" charset="0"/>
        </a:defRPr>
      </a:lvl8pPr>
      <a:lvl9pPr marL="1828800" algn="ctr" rtl="0" fontAlgn="base">
        <a:spcBef>
          <a:spcPct val="0"/>
        </a:spcBef>
        <a:spcAft>
          <a:spcPct val="0"/>
        </a:spcAft>
        <a:defRPr sz="4000" b="1">
          <a:solidFill>
            <a:srgbClr val="5261AC"/>
          </a:solidFill>
          <a:latin typeface="ChelthmITC Bk BT" pitchFamily="18"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5261AC"/>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5261AC"/>
          </a:solidFill>
          <a:latin typeface="Century Gothic" panose="020B0502020202020204"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rgbClr val="5261AC"/>
          </a:solidFill>
          <a:latin typeface="Century Gothic" panose="020B0502020202020204"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69AA"/>
          </a:solidFill>
          <a:latin typeface="Deca Serif"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69AA"/>
          </a:solidFill>
          <a:latin typeface="Deca Serif"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E4D8-5D5D-4DE1-834B-A3EAE7955A6A}"/>
              </a:ext>
            </a:extLst>
          </p:cNvPr>
          <p:cNvSpPr>
            <a:spLocks noGrp="1"/>
          </p:cNvSpPr>
          <p:nvPr>
            <p:ph type="ctrTitle"/>
          </p:nvPr>
        </p:nvSpPr>
        <p:spPr/>
        <p:txBody>
          <a:bodyPr vert="horz" wrap="square" lIns="91440" tIns="45720" rIns="91440" bIns="45720" numCol="1" anchor="ctr" anchorCtr="0" compatLnSpc="1">
            <a:prstTxWarp prst="textNoShape">
              <a:avLst/>
            </a:prstTxWarp>
          </a:bodyPr>
          <a:lstStyle/>
          <a:p>
            <a:r>
              <a:rPr lang="en-US" dirty="0"/>
              <a:t>Leaving your Legacy</a:t>
            </a:r>
            <a:br>
              <a:rPr lang="en-US" dirty="0"/>
            </a:br>
            <a:r>
              <a:rPr lang="en-US" dirty="0"/>
              <a:t>Rev. Karl Biermann</a:t>
            </a:r>
            <a:r>
              <a:rPr lang="en-US" sz="2400" b="0" dirty="0"/>
              <a:t>, Regional Gift Planner</a:t>
            </a:r>
            <a:endParaRPr lang="en-US" b="0" dirty="0"/>
          </a:p>
        </p:txBody>
      </p:sp>
    </p:spTree>
    <p:extLst>
      <p:ext uri="{BB962C8B-B14F-4D97-AF65-F5344CB8AC3E}">
        <p14:creationId xmlns:p14="http://schemas.microsoft.com/office/powerpoint/2010/main" val="422262628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195C50-658E-48D7-A004-98C54336013E}"/>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3245" r="-1" b="2797"/>
          <a:stretch/>
        </p:blipFill>
        <p:spPr>
          <a:xfrm>
            <a:off x="305" y="10"/>
            <a:ext cx="12191695" cy="6857990"/>
          </a:xfrm>
          <a:prstGeom prst="rect">
            <a:avLst/>
          </a:prstGeom>
        </p:spPr>
      </p:pic>
      <p:sp>
        <p:nvSpPr>
          <p:cNvPr id="6" name="Title 5">
            <a:extLst>
              <a:ext uri="{FF2B5EF4-FFF2-40B4-BE49-F238E27FC236}">
                <a16:creationId xmlns:a16="http://schemas.microsoft.com/office/drawing/2014/main" id="{F4B3F374-0130-4E0A-B36E-0EB361901AAA}"/>
              </a:ext>
            </a:extLst>
          </p:cNvPr>
          <p:cNvSpPr>
            <a:spLocks noGrp="1"/>
          </p:cNvSpPr>
          <p:nvPr>
            <p:ph type="title"/>
          </p:nvPr>
        </p:nvSpPr>
        <p:spPr>
          <a:xfrm>
            <a:off x="807579" y="4749321"/>
            <a:ext cx="3075424" cy="1442572"/>
          </a:xfrm>
        </p:spPr>
        <p:txBody>
          <a:bodyPr vert="horz" lIns="91440" tIns="45720" rIns="91440" bIns="45720" rtlCol="0" anchor="t">
            <a:normAutofit/>
          </a:bodyPr>
          <a:lstStyle/>
          <a:p>
            <a:r>
              <a:rPr lang="en-US" sz="2000">
                <a:solidFill>
                  <a:srgbClr val="FFFFFE"/>
                </a:solidFill>
              </a:rPr>
              <a:t>From This</a:t>
            </a:r>
          </a:p>
        </p:txBody>
      </p:sp>
    </p:spTree>
    <p:extLst>
      <p:ext uri="{BB962C8B-B14F-4D97-AF65-F5344CB8AC3E}">
        <p14:creationId xmlns:p14="http://schemas.microsoft.com/office/powerpoint/2010/main" val="107560763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978501-6C1A-48EE-A447-C662D3E42AF1}"/>
              </a:ext>
            </a:extLst>
          </p:cNvPr>
          <p:cNvPicPr>
            <a:picLocks noChangeAspect="1"/>
          </p:cNvPicPr>
          <p:nvPr/>
        </p:nvPicPr>
        <p:blipFill rotWithShape="1">
          <a:blip r:embed="rId3">
            <a:extLst>
              <a:ext uri="{28A0092B-C50C-407E-A947-70E740481C1C}">
                <a14:useLocalDpi xmlns:a14="http://schemas.microsoft.com/office/drawing/2010/main" val="0"/>
              </a:ext>
            </a:extLst>
          </a:blip>
          <a:srcRect t="5335" r="-1" b="5377"/>
          <a:stretch/>
        </p:blipFill>
        <p:spPr>
          <a:xfrm>
            <a:off x="20" y="10"/>
            <a:ext cx="12191675" cy="6857990"/>
          </a:xfrm>
          <a:prstGeom prst="rect">
            <a:avLst/>
          </a:prstGeom>
        </p:spPr>
      </p:pic>
      <p:sp>
        <p:nvSpPr>
          <p:cNvPr id="10" name="Title 9">
            <a:extLst>
              <a:ext uri="{FF2B5EF4-FFF2-40B4-BE49-F238E27FC236}">
                <a16:creationId xmlns:a16="http://schemas.microsoft.com/office/drawing/2014/main" id="{935BCF2D-26A9-4782-9B58-384D16CA90C4}"/>
              </a:ext>
            </a:extLst>
          </p:cNvPr>
          <p:cNvSpPr>
            <a:spLocks noGrp="1"/>
          </p:cNvSpPr>
          <p:nvPr>
            <p:ph type="title"/>
          </p:nvPr>
        </p:nvSpPr>
        <p:spPr>
          <a:xfrm>
            <a:off x="1293993" y="5241371"/>
            <a:ext cx="6835556" cy="954556"/>
          </a:xfrm>
        </p:spPr>
        <p:txBody>
          <a:bodyPr anchor="t">
            <a:normAutofit/>
          </a:bodyPr>
          <a:lstStyle/>
          <a:p>
            <a:pPr algn="r"/>
            <a:r>
              <a:rPr lang="en-US">
                <a:solidFill>
                  <a:srgbClr val="FFFFFE"/>
                </a:solidFill>
              </a:rPr>
              <a:t>To This</a:t>
            </a:r>
          </a:p>
        </p:txBody>
      </p:sp>
    </p:spTree>
    <p:extLst>
      <p:ext uri="{BB962C8B-B14F-4D97-AF65-F5344CB8AC3E}">
        <p14:creationId xmlns:p14="http://schemas.microsoft.com/office/powerpoint/2010/main" val="52953916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C9264-E0DF-4C56-A4F5-580E50AEF47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33004" r="-1" b="38870"/>
          <a:stretch/>
        </p:blipFill>
        <p:spPr>
          <a:xfrm>
            <a:off x="20" y="10"/>
            <a:ext cx="12191675" cy="6857990"/>
          </a:xfrm>
          <a:prstGeom prst="rect">
            <a:avLst/>
          </a:prstGeom>
        </p:spPr>
      </p:pic>
      <p:sp>
        <p:nvSpPr>
          <p:cNvPr id="2" name="Title 1">
            <a:extLst>
              <a:ext uri="{FF2B5EF4-FFF2-40B4-BE49-F238E27FC236}">
                <a16:creationId xmlns:a16="http://schemas.microsoft.com/office/drawing/2014/main" id="{77E5962D-125C-4E51-B491-8F26F23526A4}"/>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t>To clear next steps!</a:t>
            </a:r>
          </a:p>
        </p:txBody>
      </p:sp>
    </p:spTree>
    <p:extLst>
      <p:ext uri="{BB962C8B-B14F-4D97-AF65-F5344CB8AC3E}">
        <p14:creationId xmlns:p14="http://schemas.microsoft.com/office/powerpoint/2010/main" val="354106313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E95E-2CFA-DE41-8B71-CFF62AD86A91}"/>
              </a:ext>
            </a:extLst>
          </p:cNvPr>
          <p:cNvSpPr>
            <a:spLocks noGrp="1"/>
          </p:cNvSpPr>
          <p:nvPr>
            <p:ph type="title"/>
          </p:nvPr>
        </p:nvSpPr>
        <p:spPr/>
        <p:txBody>
          <a:bodyPr/>
          <a:lstStyle/>
          <a:p>
            <a:r>
              <a:rPr lang="en-US" dirty="0"/>
              <a:t>Donor Work – Informed Legacy Giving</a:t>
            </a:r>
          </a:p>
        </p:txBody>
      </p:sp>
      <p:graphicFrame>
        <p:nvGraphicFramePr>
          <p:cNvPr id="3" name="Diagram 2">
            <a:extLst>
              <a:ext uri="{FF2B5EF4-FFF2-40B4-BE49-F238E27FC236}">
                <a16:creationId xmlns:a16="http://schemas.microsoft.com/office/drawing/2014/main" id="{98A2B048-E2C8-4434-BE3F-E1F7F856E7C9}"/>
              </a:ext>
            </a:extLst>
          </p:cNvPr>
          <p:cNvGraphicFramePr/>
          <p:nvPr>
            <p:extLst>
              <p:ext uri="{D42A27DB-BD31-4B8C-83A1-F6EECF244321}">
                <p14:modId xmlns:p14="http://schemas.microsoft.com/office/powerpoint/2010/main" val="449683310"/>
              </p:ext>
            </p:extLst>
          </p:nvPr>
        </p:nvGraphicFramePr>
        <p:xfrm>
          <a:off x="2076450" y="1612900"/>
          <a:ext cx="8820150" cy="4322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52477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A96348-4555-466D-A8C1-861E70550C8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285" r="-1" b="10713"/>
          <a:stretch/>
        </p:blipFill>
        <p:spPr>
          <a:xfrm>
            <a:off x="20" y="10"/>
            <a:ext cx="12191675" cy="6857990"/>
          </a:xfrm>
          <a:prstGeom prst="rect">
            <a:avLst/>
          </a:prstGeom>
        </p:spPr>
      </p:pic>
      <p:sp>
        <p:nvSpPr>
          <p:cNvPr id="2" name="Title 1">
            <a:extLst>
              <a:ext uri="{FF2B5EF4-FFF2-40B4-BE49-F238E27FC236}">
                <a16:creationId xmlns:a16="http://schemas.microsoft.com/office/drawing/2014/main" id="{7CEAEF2A-2E8E-4BB6-A45B-DA42B74EB2B8}"/>
              </a:ext>
            </a:extLst>
          </p:cNvPr>
          <p:cNvSpPr>
            <a:spLocks noGrp="1"/>
          </p:cNvSpPr>
          <p:nvPr>
            <p:ph type="title"/>
          </p:nvPr>
        </p:nvSpPr>
        <p:spPr>
          <a:xfrm>
            <a:off x="1293993" y="5241371"/>
            <a:ext cx="6835556" cy="954556"/>
          </a:xfrm>
        </p:spPr>
        <p:txBody>
          <a:bodyPr vert="horz" lIns="91440" tIns="45720" rIns="91440" bIns="45720" rtlCol="0" anchor="t">
            <a:normAutofit/>
          </a:bodyPr>
          <a:lstStyle/>
          <a:p>
            <a:pPr algn="r"/>
            <a:r>
              <a:rPr lang="en-US">
                <a:solidFill>
                  <a:srgbClr val="FFFFFE"/>
                </a:solidFill>
              </a:rPr>
              <a:t>Family Farm</a:t>
            </a:r>
          </a:p>
        </p:txBody>
      </p:sp>
    </p:spTree>
    <p:extLst>
      <p:ext uri="{BB962C8B-B14F-4D97-AF65-F5344CB8AC3E}">
        <p14:creationId xmlns:p14="http://schemas.microsoft.com/office/powerpoint/2010/main" val="227830630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B1C7C-CCBD-4E55-A0B0-741721CCB669}"/>
              </a:ext>
            </a:extLst>
          </p:cNvPr>
          <p:cNvPicPr>
            <a:picLocks noChangeAspect="1"/>
          </p:cNvPicPr>
          <p:nvPr/>
        </p:nvPicPr>
        <p:blipFill rotWithShape="1">
          <a:blip r:embed="rId3">
            <a:extLst>
              <a:ext uri="{28A0092B-C50C-407E-A947-70E740481C1C}">
                <a14:useLocalDpi xmlns:a14="http://schemas.microsoft.com/office/drawing/2010/main" val="0"/>
              </a:ext>
            </a:extLst>
          </a:blip>
          <a:srcRect r="-1" b="8534"/>
          <a:stretch/>
        </p:blipFill>
        <p:spPr>
          <a:xfrm>
            <a:off x="20" y="10"/>
            <a:ext cx="12191675" cy="6857990"/>
          </a:xfrm>
          <a:prstGeom prst="rect">
            <a:avLst/>
          </a:prstGeom>
        </p:spPr>
      </p:pic>
      <p:sp>
        <p:nvSpPr>
          <p:cNvPr id="2" name="Title 1">
            <a:extLst>
              <a:ext uri="{FF2B5EF4-FFF2-40B4-BE49-F238E27FC236}">
                <a16:creationId xmlns:a16="http://schemas.microsoft.com/office/drawing/2014/main" id="{7CEAEF2A-2E8E-4BB6-A45B-DA42B74EB2B8}"/>
              </a:ext>
            </a:extLst>
          </p:cNvPr>
          <p:cNvSpPr>
            <a:spLocks noGrp="1"/>
          </p:cNvSpPr>
          <p:nvPr>
            <p:ph type="title"/>
          </p:nvPr>
        </p:nvSpPr>
        <p:spPr>
          <a:xfrm>
            <a:off x="3453421" y="5239131"/>
            <a:ext cx="5279490" cy="960087"/>
          </a:xfrm>
        </p:spPr>
        <p:txBody>
          <a:bodyPr vert="horz" lIns="91440" tIns="45720" rIns="91440" bIns="45720" rtlCol="0" anchor="t">
            <a:normAutofit/>
          </a:bodyPr>
          <a:lstStyle/>
          <a:p>
            <a:pPr algn="ctr"/>
            <a:r>
              <a:rPr lang="en-US">
                <a:solidFill>
                  <a:srgbClr val="FFFFFE"/>
                </a:solidFill>
              </a:rPr>
              <a:t>Family Estate</a:t>
            </a:r>
          </a:p>
        </p:txBody>
      </p:sp>
    </p:spTree>
    <p:extLst>
      <p:ext uri="{BB962C8B-B14F-4D97-AF65-F5344CB8AC3E}">
        <p14:creationId xmlns:p14="http://schemas.microsoft.com/office/powerpoint/2010/main" val="145165485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9F7E-9C47-4330-B4AD-51D6E73477F3}"/>
              </a:ext>
            </a:extLst>
          </p:cNvPr>
          <p:cNvSpPr>
            <a:spLocks noGrp="1"/>
          </p:cNvSpPr>
          <p:nvPr>
            <p:ph type="title"/>
          </p:nvPr>
        </p:nvSpPr>
        <p:spPr/>
        <p:txBody>
          <a:bodyPr/>
          <a:lstStyle/>
          <a:p>
            <a:r>
              <a:rPr lang="en-US" dirty="0"/>
              <a:t>Desired Outcomes</a:t>
            </a:r>
          </a:p>
        </p:txBody>
      </p:sp>
      <p:sp>
        <p:nvSpPr>
          <p:cNvPr id="3" name="Content Placeholder 2">
            <a:extLst>
              <a:ext uri="{FF2B5EF4-FFF2-40B4-BE49-F238E27FC236}">
                <a16:creationId xmlns:a16="http://schemas.microsoft.com/office/drawing/2014/main" id="{C141E8F3-2BBA-4861-8681-CB5BBC8B081E}"/>
              </a:ext>
            </a:extLst>
          </p:cNvPr>
          <p:cNvSpPr>
            <a:spLocks noGrp="1"/>
          </p:cNvSpPr>
          <p:nvPr>
            <p:ph idx="1"/>
          </p:nvPr>
        </p:nvSpPr>
        <p:spPr/>
        <p:txBody>
          <a:bodyPr>
            <a:normAutofit/>
          </a:bodyPr>
          <a:lstStyle/>
          <a:p>
            <a:r>
              <a:rPr lang="en-US" dirty="0"/>
              <a:t>Understanding of family vision, values and goals.</a:t>
            </a:r>
          </a:p>
          <a:p>
            <a:r>
              <a:rPr lang="en-US" dirty="0"/>
              <a:t>Reflection on your resources and calling.</a:t>
            </a:r>
          </a:p>
          <a:p>
            <a:r>
              <a:rPr lang="en-US" dirty="0"/>
              <a:t>Options for consultation with other professions.</a:t>
            </a:r>
          </a:p>
          <a:p>
            <a:r>
              <a:rPr lang="en-US" dirty="0"/>
              <a:t>Clear communication points about your plans.</a:t>
            </a:r>
          </a:p>
        </p:txBody>
      </p:sp>
    </p:spTree>
    <p:extLst>
      <p:ext uri="{BB962C8B-B14F-4D97-AF65-F5344CB8AC3E}">
        <p14:creationId xmlns:p14="http://schemas.microsoft.com/office/powerpoint/2010/main" val="354034799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5E1E42-52E8-402A-A5D2-F2AB6D6B6E03}"/>
              </a:ext>
            </a:extLst>
          </p:cNvPr>
          <p:cNvPicPr>
            <a:picLocks noChangeAspect="1"/>
          </p:cNvPicPr>
          <p:nvPr/>
        </p:nvPicPr>
        <p:blipFill rotWithShape="1">
          <a:blip r:embed="rId2">
            <a:extLst>
              <a:ext uri="{28A0092B-C50C-407E-A947-70E740481C1C}">
                <a14:useLocalDpi xmlns:a14="http://schemas.microsoft.com/office/drawing/2010/main" val="0"/>
              </a:ext>
            </a:extLst>
          </a:blip>
          <a:srcRect r="-1" b="7022"/>
          <a:stretch/>
        </p:blipFill>
        <p:spPr>
          <a:xfrm>
            <a:off x="20" y="10"/>
            <a:ext cx="12191675" cy="6857990"/>
          </a:xfrm>
          <a:prstGeom prst="rect">
            <a:avLst/>
          </a:prstGeom>
        </p:spPr>
      </p:pic>
      <p:sp>
        <p:nvSpPr>
          <p:cNvPr id="5" name="Title 4">
            <a:extLst>
              <a:ext uri="{FF2B5EF4-FFF2-40B4-BE49-F238E27FC236}">
                <a16:creationId xmlns:a16="http://schemas.microsoft.com/office/drawing/2014/main" id="{7E40F8FF-DA00-4D7F-8DAF-FD35B328B947}"/>
              </a:ext>
            </a:extLst>
          </p:cNvPr>
          <p:cNvSpPr>
            <a:spLocks noGrp="1"/>
          </p:cNvSpPr>
          <p:nvPr>
            <p:ph type="title"/>
          </p:nvPr>
        </p:nvSpPr>
        <p:spPr>
          <a:xfrm>
            <a:off x="3453421" y="5239131"/>
            <a:ext cx="5279490" cy="960087"/>
          </a:xfrm>
        </p:spPr>
        <p:txBody>
          <a:bodyPr vert="horz" lIns="91440" tIns="45720" rIns="91440" bIns="45720" rtlCol="0" anchor="t">
            <a:normAutofit/>
          </a:bodyPr>
          <a:lstStyle/>
          <a:p>
            <a:pPr algn="ctr"/>
            <a:r>
              <a:rPr lang="en-US" dirty="0">
                <a:solidFill>
                  <a:srgbClr val="FFFFFE"/>
                </a:solidFill>
              </a:rPr>
              <a:t>Questions</a:t>
            </a:r>
          </a:p>
        </p:txBody>
      </p:sp>
    </p:spTree>
    <p:extLst>
      <p:ext uri="{BB962C8B-B14F-4D97-AF65-F5344CB8AC3E}">
        <p14:creationId xmlns:p14="http://schemas.microsoft.com/office/powerpoint/2010/main" val="326508928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erson sitting at a table&#10;&#10;Description automatically generated">
            <a:extLst>
              <a:ext uri="{FF2B5EF4-FFF2-40B4-BE49-F238E27FC236}">
                <a16:creationId xmlns:a16="http://schemas.microsoft.com/office/drawing/2014/main" id="{01ECAA0A-1A53-4E3C-BBF9-735C518E32EA}"/>
              </a:ext>
            </a:extLst>
          </p:cNvPr>
          <p:cNvPicPr>
            <a:picLocks noChangeAspect="1"/>
          </p:cNvPicPr>
          <p:nvPr/>
        </p:nvPicPr>
        <p:blipFill rotWithShape="1">
          <a:blip r:embed="rId3">
            <a:extLst>
              <a:ext uri="{28A0092B-C50C-407E-A947-70E740481C1C}">
                <a14:useLocalDpi xmlns:a14="http://schemas.microsoft.com/office/drawing/2010/main" val="0"/>
              </a:ext>
            </a:extLst>
          </a:blip>
          <a:srcRect b="2466"/>
          <a:stretch/>
        </p:blipFill>
        <p:spPr>
          <a:xfrm>
            <a:off x="0" y="0"/>
            <a:ext cx="12192000" cy="5369668"/>
          </a:xfrm>
          <a:prstGeom prst="rect">
            <a:avLst/>
          </a:prstGeom>
        </p:spPr>
      </p:pic>
      <p:sp>
        <p:nvSpPr>
          <p:cNvPr id="4098" name="Title 1"/>
          <p:cNvSpPr>
            <a:spLocks noGrp="1"/>
          </p:cNvSpPr>
          <p:nvPr>
            <p:ph type="ctrTitle"/>
          </p:nvPr>
        </p:nvSpPr>
        <p:spPr>
          <a:xfrm>
            <a:off x="-1" y="408633"/>
            <a:ext cx="12192000" cy="1147795"/>
          </a:xfrm>
          <a:solidFill>
            <a:schemeClr val="bg1">
              <a:alpha val="64000"/>
            </a:schemeClr>
          </a:solidFill>
        </p:spPr>
        <p:txBody>
          <a:bodyPr/>
          <a:lstStyle/>
          <a:p>
            <a:pPr algn="ctr" eaLnBrk="1" hangingPunct="1"/>
            <a:r>
              <a:rPr lang="en-US" sz="3200" dirty="0">
                <a:solidFill>
                  <a:schemeClr val="tx1"/>
                </a:solidFill>
              </a:rPr>
              <a:t>Start your plan.</a:t>
            </a:r>
            <a:br>
              <a:rPr lang="en-US" sz="3200" dirty="0">
                <a:solidFill>
                  <a:schemeClr val="tx1"/>
                </a:solidFill>
              </a:rPr>
            </a:br>
            <a:r>
              <a:rPr lang="en-US" sz="3200" dirty="0">
                <a:solidFill>
                  <a:schemeClr val="tx1"/>
                </a:solidFill>
              </a:rPr>
              <a:t>Contact your regional gift planner.</a:t>
            </a:r>
            <a:br>
              <a:rPr lang="en-US" sz="2400" dirty="0"/>
            </a:br>
            <a:endParaRPr lang="en-US" sz="2500" b="0" i="1" dirty="0">
              <a:solidFill>
                <a:schemeClr val="tx1"/>
              </a:solidFill>
            </a:endParaRPr>
          </a:p>
        </p:txBody>
      </p:sp>
      <p:sp>
        <p:nvSpPr>
          <p:cNvPr id="6" name="TextBox 5">
            <a:extLst>
              <a:ext uri="{FF2B5EF4-FFF2-40B4-BE49-F238E27FC236}">
                <a16:creationId xmlns:a16="http://schemas.microsoft.com/office/drawing/2014/main" id="{E662E342-A7EE-4494-8600-A907ABC16750}"/>
              </a:ext>
            </a:extLst>
          </p:cNvPr>
          <p:cNvSpPr txBox="1"/>
          <p:nvPr/>
        </p:nvSpPr>
        <p:spPr>
          <a:xfrm>
            <a:off x="1" y="5475135"/>
            <a:ext cx="12190412" cy="1292662"/>
          </a:xfrm>
          <a:prstGeom prst="rect">
            <a:avLst/>
          </a:prstGeom>
          <a:noFill/>
        </p:spPr>
        <p:txBody>
          <a:bodyPr wrap="square" lIns="274320" rIns="274320" rtlCol="0" anchor="ctr" anchorCtr="0">
            <a:spAutoFit/>
          </a:bodyPr>
          <a:lstStyle/>
          <a:p>
            <a:r>
              <a:rPr lang="en-US" sz="2600" dirty="0">
                <a:latin typeface="Century Gothic" panose="020B0502020202020204" pitchFamily="34" charset="0"/>
              </a:rPr>
              <a:t>Rev. </a:t>
            </a:r>
            <a:r>
              <a:rPr lang="en-US" sz="2600">
                <a:latin typeface="Century Gothic" panose="020B0502020202020204" pitchFamily="34" charset="0"/>
              </a:rPr>
              <a:t>Karl Biermann</a:t>
            </a:r>
            <a:br>
              <a:rPr lang="en-US" sz="2600">
                <a:latin typeface="Century Gothic" panose="020B0502020202020204" pitchFamily="34" charset="0"/>
              </a:rPr>
            </a:br>
            <a:r>
              <a:rPr lang="en-US" sz="2600">
                <a:latin typeface="Century Gothic" panose="020B0502020202020204" pitchFamily="34" charset="0"/>
              </a:rPr>
              <a:t>karl.biermann@</a:t>
            </a:r>
            <a:r>
              <a:rPr lang="en-US" sz="2600" dirty="0">
                <a:latin typeface="Century Gothic" panose="020B0502020202020204" pitchFamily="34" charset="0"/>
              </a:rPr>
              <a:t>elca.org</a:t>
            </a:r>
            <a:br>
              <a:rPr lang="en-US" sz="2600">
                <a:latin typeface="Century Gothic" panose="020B0502020202020204" pitchFamily="34" charset="0"/>
              </a:rPr>
            </a:br>
            <a:r>
              <a:rPr lang="en-US" sz="2600">
                <a:latin typeface="Century Gothic" panose="020B0502020202020204" pitchFamily="34" charset="0"/>
              </a:rPr>
              <a:t>330-612-4174 Cell </a:t>
            </a:r>
            <a:r>
              <a:rPr lang="en-US" sz="2600" dirty="0">
                <a:latin typeface="Century Gothic" panose="020B0502020202020204" pitchFamily="34" charset="0"/>
              </a:rPr>
              <a:t>phone and Office</a:t>
            </a:r>
          </a:p>
        </p:txBody>
      </p:sp>
      <p:pic>
        <p:nvPicPr>
          <p:cNvPr id="10" name="Picture 9">
            <a:extLst>
              <a:ext uri="{FF2B5EF4-FFF2-40B4-BE49-F238E27FC236}">
                <a16:creationId xmlns:a16="http://schemas.microsoft.com/office/drawing/2014/main" id="{A53FEE8D-D20D-4A73-9CB7-9B60F1889D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642" y="6147270"/>
            <a:ext cx="2630978" cy="532015"/>
          </a:xfrm>
          <a:prstGeom prst="rect">
            <a:avLst/>
          </a:prstGeom>
        </p:spPr>
      </p:pic>
    </p:spTree>
    <p:extLst>
      <p:ext uri="{BB962C8B-B14F-4D97-AF65-F5344CB8AC3E}">
        <p14:creationId xmlns:p14="http://schemas.microsoft.com/office/powerpoint/2010/main" val="25872774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6FB4-F5AC-4272-8989-7D37A29A4516}"/>
              </a:ext>
            </a:extLst>
          </p:cNvPr>
          <p:cNvSpPr>
            <a:spLocks noGrp="1"/>
          </p:cNvSpPr>
          <p:nvPr>
            <p:ph type="title"/>
          </p:nvPr>
        </p:nvSpPr>
        <p:spPr/>
        <p:txBody>
          <a:bodyPr/>
          <a:lstStyle/>
          <a:p>
            <a:r>
              <a:rPr lang="en-US" dirty="0"/>
              <a:t>Dwelling in the Word</a:t>
            </a:r>
          </a:p>
        </p:txBody>
      </p:sp>
      <p:pic>
        <p:nvPicPr>
          <p:cNvPr id="3" name="Picture 2">
            <a:extLst>
              <a:ext uri="{FF2B5EF4-FFF2-40B4-BE49-F238E27FC236}">
                <a16:creationId xmlns:a16="http://schemas.microsoft.com/office/drawing/2014/main" id="{98F68B75-5F90-4D26-8883-4EFC765B9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346" y="1371601"/>
            <a:ext cx="7973290" cy="4479974"/>
          </a:xfrm>
          <a:prstGeom prst="rect">
            <a:avLst/>
          </a:prstGeom>
        </p:spPr>
      </p:pic>
    </p:spTree>
    <p:extLst>
      <p:ext uri="{BB962C8B-B14F-4D97-AF65-F5344CB8AC3E}">
        <p14:creationId xmlns:p14="http://schemas.microsoft.com/office/powerpoint/2010/main" val="244571263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B16F-8EB7-4073-9FBA-1999EEE5422E}"/>
              </a:ext>
            </a:extLst>
          </p:cNvPr>
          <p:cNvSpPr>
            <a:spLocks noGrp="1"/>
          </p:cNvSpPr>
          <p:nvPr>
            <p:ph type="title"/>
          </p:nvPr>
        </p:nvSpPr>
        <p:spPr/>
        <p:txBody>
          <a:bodyPr/>
          <a:lstStyle/>
          <a:p>
            <a:r>
              <a:rPr lang="en-US" dirty="0"/>
              <a:t>Prodigal Son - Luke 15:11–32</a:t>
            </a:r>
          </a:p>
        </p:txBody>
      </p:sp>
      <p:pic>
        <p:nvPicPr>
          <p:cNvPr id="1026" name="Picture 2" descr="The Parable of the Prodigal Son / OrthoChristian.Com">
            <a:extLst>
              <a:ext uri="{FF2B5EF4-FFF2-40B4-BE49-F238E27FC236}">
                <a16:creationId xmlns:a16="http://schemas.microsoft.com/office/drawing/2014/main" id="{06C49ABF-A18F-46BF-B562-8C241FEFF8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92"/>
          <a:stretch/>
        </p:blipFill>
        <p:spPr bwMode="auto">
          <a:xfrm>
            <a:off x="1905000" y="1371601"/>
            <a:ext cx="6667500" cy="438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3954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FDE2-501F-420E-BEF6-100B7084D51F}"/>
              </a:ext>
            </a:extLst>
          </p:cNvPr>
          <p:cNvSpPr>
            <a:spLocks noGrp="1"/>
          </p:cNvSpPr>
          <p:nvPr>
            <p:ph type="title"/>
          </p:nvPr>
        </p:nvSpPr>
        <p:spPr>
          <a:xfrm>
            <a:off x="1828801" y="598490"/>
            <a:ext cx="9983450" cy="773111"/>
          </a:xfrm>
        </p:spPr>
        <p:txBody>
          <a:bodyPr wrap="square" anchor="t">
            <a:normAutofit/>
          </a:bodyPr>
          <a:lstStyle/>
          <a:p>
            <a:r>
              <a:rPr lang="en-US" dirty="0"/>
              <a:t>An Estate Plan: Sharing Wealth</a:t>
            </a:r>
          </a:p>
        </p:txBody>
      </p:sp>
      <p:graphicFrame>
        <p:nvGraphicFramePr>
          <p:cNvPr id="5" name="Content Placeholder 2">
            <a:extLst>
              <a:ext uri="{FF2B5EF4-FFF2-40B4-BE49-F238E27FC236}">
                <a16:creationId xmlns:a16="http://schemas.microsoft.com/office/drawing/2014/main" id="{CE810094-9D3F-49D1-8FB5-48346A2A7788}"/>
              </a:ext>
            </a:extLst>
          </p:cNvPr>
          <p:cNvGraphicFramePr>
            <a:graphicFrameLocks noGrp="1"/>
          </p:cNvGraphicFramePr>
          <p:nvPr>
            <p:ph idx="1"/>
            <p:extLst>
              <p:ext uri="{D42A27DB-BD31-4B8C-83A1-F6EECF244321}">
                <p14:modId xmlns:p14="http://schemas.microsoft.com/office/powerpoint/2010/main" val="2111711447"/>
              </p:ext>
            </p:extLst>
          </p:nvPr>
        </p:nvGraphicFramePr>
        <p:xfrm>
          <a:off x="1828801" y="1480457"/>
          <a:ext cx="9983450" cy="4253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2823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3A9D-AC84-294C-B957-C0A73AEC0BF4}"/>
              </a:ext>
            </a:extLst>
          </p:cNvPr>
          <p:cNvSpPr>
            <a:spLocks noGrp="1"/>
          </p:cNvSpPr>
          <p:nvPr>
            <p:ph type="title"/>
          </p:nvPr>
        </p:nvSpPr>
        <p:spPr/>
        <p:txBody>
          <a:bodyPr/>
          <a:lstStyle/>
          <a:p>
            <a:r>
              <a:rPr lang="en-US" dirty="0"/>
              <a:t>Statistics on personal inheritance</a:t>
            </a:r>
          </a:p>
        </p:txBody>
      </p:sp>
      <p:sp>
        <p:nvSpPr>
          <p:cNvPr id="3" name="Content Placeholder 2">
            <a:extLst>
              <a:ext uri="{FF2B5EF4-FFF2-40B4-BE49-F238E27FC236}">
                <a16:creationId xmlns:a16="http://schemas.microsoft.com/office/drawing/2014/main" id="{33AAC2A5-12CA-F549-903E-E3F43501950C}"/>
              </a:ext>
            </a:extLst>
          </p:cNvPr>
          <p:cNvSpPr>
            <a:spLocks noGrp="1"/>
          </p:cNvSpPr>
          <p:nvPr>
            <p:ph idx="1"/>
          </p:nvPr>
        </p:nvSpPr>
        <p:spPr/>
        <p:txBody>
          <a:bodyPr>
            <a:normAutofit fontScale="92500" lnSpcReduction="20000"/>
          </a:bodyPr>
          <a:lstStyle/>
          <a:p>
            <a:r>
              <a:rPr lang="en-US" dirty="0"/>
              <a:t>It takes the average recipient of an inheritance 19 days until they buy a new car.</a:t>
            </a:r>
          </a:p>
          <a:p>
            <a:r>
              <a:rPr lang="en-US" dirty="0"/>
              <a:t>3 Years – 33% of heirs will have </a:t>
            </a:r>
            <a:r>
              <a:rPr lang="en-US" u="sng" dirty="0"/>
              <a:t>negative</a:t>
            </a:r>
            <a:r>
              <a:rPr lang="en-US" dirty="0"/>
              <a:t> savings</a:t>
            </a:r>
          </a:p>
          <a:p>
            <a:r>
              <a:rPr lang="en-US" dirty="0"/>
              <a:t>5 Years - The average inheritance will be gone.</a:t>
            </a:r>
          </a:p>
          <a:p>
            <a:r>
              <a:rPr lang="en-US" dirty="0"/>
              <a:t>70% of wealthy families lose their wealth by the second generation.</a:t>
            </a:r>
          </a:p>
          <a:p>
            <a:r>
              <a:rPr lang="en-US" dirty="0"/>
              <a:t>90%  of wealthy families have lost their wealth by the third</a:t>
            </a:r>
          </a:p>
          <a:p>
            <a:r>
              <a:rPr lang="en-US" dirty="0"/>
              <a:t>78% feel the next generation is not financially responsible enough to handle inheritance.</a:t>
            </a:r>
          </a:p>
          <a:p>
            <a:r>
              <a:rPr lang="en-US" dirty="0"/>
              <a:t>64% admit they have disclosed little to nothing about their wealth to their children.</a:t>
            </a:r>
          </a:p>
          <a:p>
            <a:endParaRPr lang="en-US" dirty="0"/>
          </a:p>
        </p:txBody>
      </p:sp>
    </p:spTree>
    <p:extLst>
      <p:ext uri="{BB962C8B-B14F-4D97-AF65-F5344CB8AC3E}">
        <p14:creationId xmlns:p14="http://schemas.microsoft.com/office/powerpoint/2010/main" val="394676922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7521-B2AE-493B-8690-07FC24B8ABA6}"/>
              </a:ext>
            </a:extLst>
          </p:cNvPr>
          <p:cNvSpPr>
            <a:spLocks noGrp="1"/>
          </p:cNvSpPr>
          <p:nvPr>
            <p:ph type="title"/>
          </p:nvPr>
        </p:nvSpPr>
        <p:spPr/>
        <p:txBody>
          <a:bodyPr/>
          <a:lstStyle/>
          <a:p>
            <a:r>
              <a:rPr lang="en-US" dirty="0"/>
              <a:t>Family Challenges</a:t>
            </a:r>
          </a:p>
        </p:txBody>
      </p:sp>
      <p:pic>
        <p:nvPicPr>
          <p:cNvPr id="2050" name="Picture 2" descr="Family Feud - Wikipedia">
            <a:extLst>
              <a:ext uri="{FF2B5EF4-FFF2-40B4-BE49-F238E27FC236}">
                <a16:creationId xmlns:a16="http://schemas.microsoft.com/office/drawing/2014/main" id="{AB255211-01C8-4E7B-AB32-0AAB962CC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379" y="4253923"/>
            <a:ext cx="23812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t the Best Deal on a New Car With One Simple Email">
            <a:extLst>
              <a:ext uri="{FF2B5EF4-FFF2-40B4-BE49-F238E27FC236}">
                <a16:creationId xmlns:a16="http://schemas.microsoft.com/office/drawing/2014/main" id="{C8DB64D4-ECF1-4706-8088-5DADE430E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82562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y Deep Confusion is Actually a Tool For Victory">
            <a:extLst>
              <a:ext uri="{FF2B5EF4-FFF2-40B4-BE49-F238E27FC236}">
                <a16:creationId xmlns:a16="http://schemas.microsoft.com/office/drawing/2014/main" id="{06CFA0FC-FB5E-485F-B30B-7E39F9B7C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803" y="396427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oney Flying High Res Stock Images | Shutterstock">
            <a:extLst>
              <a:ext uri="{FF2B5EF4-FFF2-40B4-BE49-F238E27FC236}">
                <a16:creationId xmlns:a16="http://schemas.microsoft.com/office/drawing/2014/main" id="{6328AF84-BBDA-4703-8AF5-5554105E23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689"/>
          <a:stretch/>
        </p:blipFill>
        <p:spPr bwMode="auto">
          <a:xfrm>
            <a:off x="2405929" y="1708872"/>
            <a:ext cx="2752725" cy="150538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encil erasers are 'the devil'? It's not as outrageous as it sounds |  Anouchka Grose | The Guardian">
            <a:extLst>
              <a:ext uri="{FF2B5EF4-FFF2-40B4-BE49-F238E27FC236}">
                <a16:creationId xmlns:a16="http://schemas.microsoft.com/office/drawing/2014/main" id="{549F0F88-63BA-4BF0-9A4A-EAC6B0CE5C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590" y="364190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65820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7521-B2AE-493B-8690-07FC24B8ABA6}"/>
              </a:ext>
            </a:extLst>
          </p:cNvPr>
          <p:cNvSpPr>
            <a:spLocks noGrp="1"/>
          </p:cNvSpPr>
          <p:nvPr>
            <p:ph type="title"/>
          </p:nvPr>
        </p:nvSpPr>
        <p:spPr/>
        <p:txBody>
          <a:bodyPr/>
          <a:lstStyle/>
          <a:p>
            <a:r>
              <a:rPr lang="en-US" dirty="0"/>
              <a:t>Charitable Challenges</a:t>
            </a:r>
          </a:p>
        </p:txBody>
      </p:sp>
      <p:pic>
        <p:nvPicPr>
          <p:cNvPr id="2056" name="Picture 8" descr="Money Flying High Res Stock Images | Shutterstock">
            <a:extLst>
              <a:ext uri="{FF2B5EF4-FFF2-40B4-BE49-F238E27FC236}">
                <a16:creationId xmlns:a16="http://schemas.microsoft.com/office/drawing/2014/main" id="{6328AF84-BBDA-4703-8AF5-5554105E23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89"/>
          <a:stretch/>
        </p:blipFill>
        <p:spPr bwMode="auto">
          <a:xfrm>
            <a:off x="2190029" y="2170004"/>
            <a:ext cx="4604369" cy="2517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rica is moving towards Mobile Money and eBanking, why do Sudanese keep money  under mattresses? - Innov8tiv">
            <a:extLst>
              <a:ext uri="{FF2B5EF4-FFF2-40B4-BE49-F238E27FC236}">
                <a16:creationId xmlns:a16="http://schemas.microsoft.com/office/drawing/2014/main" id="{9A5E3923-1531-477A-BE36-E01824278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225" y="2355633"/>
            <a:ext cx="4477730" cy="233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1825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7521-B2AE-493B-8690-07FC24B8ABA6}"/>
              </a:ext>
            </a:extLst>
          </p:cNvPr>
          <p:cNvSpPr>
            <a:spLocks noGrp="1"/>
          </p:cNvSpPr>
          <p:nvPr>
            <p:ph type="title"/>
          </p:nvPr>
        </p:nvSpPr>
        <p:spPr/>
        <p:txBody>
          <a:bodyPr/>
          <a:lstStyle/>
          <a:p>
            <a:r>
              <a:rPr lang="en-US" dirty="0"/>
              <a:t>Charitable Challenges</a:t>
            </a:r>
          </a:p>
        </p:txBody>
      </p:sp>
      <p:pic>
        <p:nvPicPr>
          <p:cNvPr id="4098" name="Picture 2" descr="Detour changed for closure of Highway 65 south of Chillicothe">
            <a:extLst>
              <a:ext uri="{FF2B5EF4-FFF2-40B4-BE49-F238E27FC236}">
                <a16:creationId xmlns:a16="http://schemas.microsoft.com/office/drawing/2014/main" id="{23EA5BA1-E4EB-497C-818E-FD13060FE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286" y="1371601"/>
            <a:ext cx="7794479" cy="446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0939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A4F9-17A0-C24A-8B62-57BCB1671371}"/>
              </a:ext>
            </a:extLst>
          </p:cNvPr>
          <p:cNvSpPr>
            <a:spLocks noGrp="1"/>
          </p:cNvSpPr>
          <p:nvPr>
            <p:ph type="title"/>
          </p:nvPr>
        </p:nvSpPr>
        <p:spPr/>
        <p:txBody>
          <a:bodyPr/>
          <a:lstStyle/>
          <a:p>
            <a:r>
              <a:rPr lang="en-US" dirty="0"/>
              <a:t>Clear process with clear outcomes</a:t>
            </a:r>
          </a:p>
        </p:txBody>
      </p:sp>
      <p:graphicFrame>
        <p:nvGraphicFramePr>
          <p:cNvPr id="4" name="Diagram 3">
            <a:extLst>
              <a:ext uri="{FF2B5EF4-FFF2-40B4-BE49-F238E27FC236}">
                <a16:creationId xmlns:a16="http://schemas.microsoft.com/office/drawing/2014/main" id="{DD52191D-843F-844C-8E0A-BA6E44247EB5}"/>
              </a:ext>
            </a:extLst>
          </p:cNvPr>
          <p:cNvGraphicFramePr/>
          <p:nvPr>
            <p:extLst>
              <p:ext uri="{D42A27DB-BD31-4B8C-83A1-F6EECF244321}">
                <p14:modId xmlns:p14="http://schemas.microsoft.com/office/powerpoint/2010/main" val="642720516"/>
              </p:ext>
            </p:extLst>
          </p:nvPr>
        </p:nvGraphicFramePr>
        <p:xfrm>
          <a:off x="1885949" y="1853755"/>
          <a:ext cx="9054193" cy="4235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825494"/>
      </p:ext>
    </p:extLst>
  </p:cSld>
  <p:clrMapOvr>
    <a:masterClrMapping/>
  </p:clrMapOvr>
  <p:transition spd="med">
    <p:fade/>
  </p:transition>
</p:sld>
</file>

<file path=ppt/theme/theme1.xml><?xml version="1.0" encoding="utf-8"?>
<a:theme xmlns:a="http://schemas.openxmlformats.org/drawingml/2006/main" name="2_Mai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34595A517E93419B2529A63EA35469" ma:contentTypeVersion="12" ma:contentTypeDescription="Create a new document." ma:contentTypeScope="" ma:versionID="61d9db178acb227143b526bd2a08e5ba">
  <xsd:schema xmlns:xsd="http://www.w3.org/2001/XMLSchema" xmlns:xs="http://www.w3.org/2001/XMLSchema" xmlns:p="http://schemas.microsoft.com/office/2006/metadata/properties" xmlns:ns3="4b410d07-4c5e-4598-94ed-a2199e861630" xmlns:ns4="09076c36-512f-4e68-bed5-277270f458be" targetNamespace="http://schemas.microsoft.com/office/2006/metadata/properties" ma:root="true" ma:fieldsID="237a5a9147265755a2aac62d90e6b277" ns3:_="" ns4:_="">
    <xsd:import namespace="4b410d07-4c5e-4598-94ed-a2199e861630"/>
    <xsd:import namespace="09076c36-512f-4e68-bed5-277270f458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10d07-4c5e-4598-94ed-a2199e86163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76c36-512f-4e68-bed5-277270f458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5EE994-8E78-46FB-8718-B67DB553092B}">
  <ds:schemaRef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09076c36-512f-4e68-bed5-277270f458be"/>
    <ds:schemaRef ds:uri="4b410d07-4c5e-4598-94ed-a2199e861630"/>
    <ds:schemaRef ds:uri="http://schemas.microsoft.com/office/2006/metadata/properties"/>
  </ds:schemaRefs>
</ds:datastoreItem>
</file>

<file path=customXml/itemProps2.xml><?xml version="1.0" encoding="utf-8"?>
<ds:datastoreItem xmlns:ds="http://schemas.openxmlformats.org/officeDocument/2006/customXml" ds:itemID="{F3ADADC2-D810-423B-B92F-CE50016A8BA8}">
  <ds:schemaRefs>
    <ds:schemaRef ds:uri="http://schemas.microsoft.com/sharepoint/v3/contenttype/forms"/>
  </ds:schemaRefs>
</ds:datastoreItem>
</file>

<file path=customXml/itemProps3.xml><?xml version="1.0" encoding="utf-8"?>
<ds:datastoreItem xmlns:ds="http://schemas.openxmlformats.org/officeDocument/2006/customXml" ds:itemID="{319D95E0-BEF8-40C6-97FA-CDA844745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10d07-4c5e-4598-94ed-a2199e861630"/>
    <ds:schemaRef ds:uri="09076c36-512f-4e68-bed5-277270f45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1513</TotalTime>
  <Words>548</Words>
  <Application>Microsoft Office PowerPoint</Application>
  <PresentationFormat>Widescreen</PresentationFormat>
  <Paragraphs>71</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Deca Serif</vt:lpstr>
      <vt:lpstr>Arial</vt:lpstr>
      <vt:lpstr>Century Gothic</vt:lpstr>
      <vt:lpstr>ChelthmITC Bk BT</vt:lpstr>
      <vt:lpstr>Calibri</vt:lpstr>
      <vt:lpstr>2_Main Template</vt:lpstr>
      <vt:lpstr>Leaving your Legacy Rev. Karl Biermann, Regional Gift Planner</vt:lpstr>
      <vt:lpstr>Dwelling in the Word</vt:lpstr>
      <vt:lpstr>Prodigal Son - Luke 15:11–32</vt:lpstr>
      <vt:lpstr>An Estate Plan: Sharing Wealth</vt:lpstr>
      <vt:lpstr>Statistics on personal inheritance</vt:lpstr>
      <vt:lpstr>Family Challenges</vt:lpstr>
      <vt:lpstr>Charitable Challenges</vt:lpstr>
      <vt:lpstr>Charitable Challenges</vt:lpstr>
      <vt:lpstr>Clear process with clear outcomes</vt:lpstr>
      <vt:lpstr>From This</vt:lpstr>
      <vt:lpstr>To This</vt:lpstr>
      <vt:lpstr>To clear next steps!</vt:lpstr>
      <vt:lpstr>Donor Work – Informed Legacy Giving</vt:lpstr>
      <vt:lpstr>Family Farm</vt:lpstr>
      <vt:lpstr>Family Estate</vt:lpstr>
      <vt:lpstr>Desired Outcomes</vt:lpstr>
      <vt:lpstr>Questions</vt:lpstr>
      <vt:lpstr>Start your plan. Contact your regional gift planner.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Planned Giving Partnership Rev. Ana L. Lugo, Regional Gift Planner</dc:title>
  <dc:creator>Ana Lugo</dc:creator>
  <cp:lastModifiedBy>Karl Biermann</cp:lastModifiedBy>
  <cp:revision>6</cp:revision>
  <dcterms:created xsi:type="dcterms:W3CDTF">2020-08-09T17:38:41Z</dcterms:created>
  <dcterms:modified xsi:type="dcterms:W3CDTF">2022-01-13T13:45:56Z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0x0101008F34595A517E93419B2529A63EA35469</vt:lpwstr>
  </property>
</Properties>
</file>